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notesSlides/notesSlide26.xml" ContentType="application/vnd.openxmlformats-officedocument.presentationml.notesSlide+xml"/>
  <Override PartName="/ppt/charts/chart16.xml" ContentType="application/vnd.openxmlformats-officedocument.drawingml.chart+xml"/>
  <Override PartName="/ppt/notesSlides/notesSlide27.xml" ContentType="application/vnd.openxmlformats-officedocument.presentationml.notesSlide+xml"/>
  <Override PartName="/ppt/charts/chart17.xml" ContentType="application/vnd.openxmlformats-officedocument.drawingml.chart+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4554" r:id="rId2"/>
    <p:sldId id="4683" r:id="rId3"/>
    <p:sldId id="4776" r:id="rId4"/>
    <p:sldId id="4519" r:id="rId5"/>
    <p:sldId id="4685" r:id="rId6"/>
    <p:sldId id="4609" r:id="rId7"/>
    <p:sldId id="4778" r:id="rId8"/>
    <p:sldId id="4779" r:id="rId9"/>
    <p:sldId id="4012" r:id="rId10"/>
    <p:sldId id="4774" r:id="rId11"/>
    <p:sldId id="4667" r:id="rId12"/>
    <p:sldId id="4668" r:id="rId13"/>
    <p:sldId id="4669" r:id="rId14"/>
    <p:sldId id="4720" r:id="rId15"/>
    <p:sldId id="4670" r:id="rId16"/>
    <p:sldId id="4638" r:id="rId17"/>
    <p:sldId id="275" r:id="rId18"/>
    <p:sldId id="4615" r:id="rId19"/>
    <p:sldId id="4777" r:id="rId20"/>
    <p:sldId id="4635" r:id="rId21"/>
    <p:sldId id="4597" r:id="rId22"/>
    <p:sldId id="4647" r:id="rId23"/>
    <p:sldId id="4780" r:id="rId24"/>
    <p:sldId id="4612" r:id="rId25"/>
    <p:sldId id="4593" r:id="rId26"/>
    <p:sldId id="4370" r:id="rId27"/>
    <p:sldId id="4636" r:id="rId28"/>
    <p:sldId id="4644" r:id="rId29"/>
    <p:sldId id="4718" r:id="rId30"/>
    <p:sldId id="487" r:id="rId31"/>
    <p:sldId id="4589" r:id="rId32"/>
    <p:sldId id="27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p:restoredTop sz="91973"/>
  </p:normalViewPr>
  <p:slideViewPr>
    <p:cSldViewPr snapToGrid="0" snapToObjects="1">
      <p:cViewPr varScale="1">
        <p:scale>
          <a:sx n="113" d="100"/>
          <a:sy n="113" d="100"/>
        </p:scale>
        <p:origin x="9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1" Type="http://schemas.openxmlformats.org/officeDocument/2006/relationships/oleObject" Target="file:////Users\sayerniblett\Downloads\anxious_index_chart.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image" Target="../media/image6.jpe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image" Target="../media/image6.jpe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image" Target="../media/image6.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Daily Cases</c:v>
                </c:pt>
              </c:strCache>
            </c:strRef>
          </c:tx>
          <c:spPr>
            <a:solidFill>
              <a:srgbClr val="00B0F0"/>
            </a:solidFill>
            <a:ln>
              <a:noFill/>
            </a:ln>
            <a:effectLst/>
          </c:spPr>
          <c:invertIfNegative val="0"/>
          <c:cat>
            <c:numRef>
              <c:f>Sheet1!$A$3:$A$206</c:f>
              <c:numCache>
                <c:formatCode>m/d/yy</c:formatCode>
                <c:ptCount val="204"/>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pt idx="115">
                  <c:v>44006</c:v>
                </c:pt>
                <c:pt idx="116">
                  <c:v>44007</c:v>
                </c:pt>
                <c:pt idx="117">
                  <c:v>44008</c:v>
                </c:pt>
                <c:pt idx="118">
                  <c:v>44009</c:v>
                </c:pt>
                <c:pt idx="119">
                  <c:v>44010</c:v>
                </c:pt>
                <c:pt idx="120">
                  <c:v>44011</c:v>
                </c:pt>
                <c:pt idx="121">
                  <c:v>44012</c:v>
                </c:pt>
                <c:pt idx="122">
                  <c:v>44013</c:v>
                </c:pt>
                <c:pt idx="123">
                  <c:v>44014</c:v>
                </c:pt>
                <c:pt idx="124">
                  <c:v>44015</c:v>
                </c:pt>
                <c:pt idx="125">
                  <c:v>44016</c:v>
                </c:pt>
                <c:pt idx="126">
                  <c:v>44017</c:v>
                </c:pt>
                <c:pt idx="127">
                  <c:v>44018</c:v>
                </c:pt>
                <c:pt idx="128">
                  <c:v>44019</c:v>
                </c:pt>
                <c:pt idx="129">
                  <c:v>44020</c:v>
                </c:pt>
                <c:pt idx="130">
                  <c:v>44021</c:v>
                </c:pt>
                <c:pt idx="131">
                  <c:v>44022</c:v>
                </c:pt>
                <c:pt idx="132">
                  <c:v>44023</c:v>
                </c:pt>
                <c:pt idx="133">
                  <c:v>44024</c:v>
                </c:pt>
                <c:pt idx="134">
                  <c:v>44025</c:v>
                </c:pt>
                <c:pt idx="135">
                  <c:v>44026</c:v>
                </c:pt>
                <c:pt idx="136">
                  <c:v>44027</c:v>
                </c:pt>
                <c:pt idx="137">
                  <c:v>44028</c:v>
                </c:pt>
                <c:pt idx="138">
                  <c:v>44029</c:v>
                </c:pt>
                <c:pt idx="139">
                  <c:v>44030</c:v>
                </c:pt>
                <c:pt idx="140">
                  <c:v>44031</c:v>
                </c:pt>
                <c:pt idx="141">
                  <c:v>44032</c:v>
                </c:pt>
                <c:pt idx="142">
                  <c:v>44033</c:v>
                </c:pt>
                <c:pt idx="143">
                  <c:v>44034</c:v>
                </c:pt>
                <c:pt idx="144">
                  <c:v>44035</c:v>
                </c:pt>
                <c:pt idx="145">
                  <c:v>44036</c:v>
                </c:pt>
                <c:pt idx="146">
                  <c:v>44037</c:v>
                </c:pt>
                <c:pt idx="147">
                  <c:v>44038</c:v>
                </c:pt>
                <c:pt idx="148">
                  <c:v>44039</c:v>
                </c:pt>
                <c:pt idx="149">
                  <c:v>44040</c:v>
                </c:pt>
                <c:pt idx="150">
                  <c:v>44041</c:v>
                </c:pt>
                <c:pt idx="151">
                  <c:v>44042</c:v>
                </c:pt>
                <c:pt idx="152">
                  <c:v>44043</c:v>
                </c:pt>
                <c:pt idx="153">
                  <c:v>44044</c:v>
                </c:pt>
                <c:pt idx="154">
                  <c:v>44045</c:v>
                </c:pt>
                <c:pt idx="155">
                  <c:v>44046</c:v>
                </c:pt>
                <c:pt idx="156">
                  <c:v>44047</c:v>
                </c:pt>
                <c:pt idx="157">
                  <c:v>44048</c:v>
                </c:pt>
                <c:pt idx="158">
                  <c:v>44049</c:v>
                </c:pt>
                <c:pt idx="159">
                  <c:v>44050</c:v>
                </c:pt>
                <c:pt idx="160">
                  <c:v>44051</c:v>
                </c:pt>
                <c:pt idx="161">
                  <c:v>44052</c:v>
                </c:pt>
                <c:pt idx="162">
                  <c:v>44053</c:v>
                </c:pt>
                <c:pt idx="163">
                  <c:v>44054</c:v>
                </c:pt>
                <c:pt idx="164">
                  <c:v>44055</c:v>
                </c:pt>
                <c:pt idx="165">
                  <c:v>44056</c:v>
                </c:pt>
                <c:pt idx="166">
                  <c:v>44057</c:v>
                </c:pt>
                <c:pt idx="167">
                  <c:v>44058</c:v>
                </c:pt>
                <c:pt idx="168">
                  <c:v>44059</c:v>
                </c:pt>
                <c:pt idx="169">
                  <c:v>44060</c:v>
                </c:pt>
                <c:pt idx="170">
                  <c:v>44061</c:v>
                </c:pt>
                <c:pt idx="171">
                  <c:v>44062</c:v>
                </c:pt>
                <c:pt idx="172">
                  <c:v>44063</c:v>
                </c:pt>
                <c:pt idx="173">
                  <c:v>44064</c:v>
                </c:pt>
                <c:pt idx="174">
                  <c:v>44065</c:v>
                </c:pt>
                <c:pt idx="175">
                  <c:v>44066</c:v>
                </c:pt>
                <c:pt idx="176">
                  <c:v>44067</c:v>
                </c:pt>
                <c:pt idx="177">
                  <c:v>44068</c:v>
                </c:pt>
                <c:pt idx="178">
                  <c:v>44069</c:v>
                </c:pt>
                <c:pt idx="179">
                  <c:v>44070</c:v>
                </c:pt>
                <c:pt idx="180">
                  <c:v>44071</c:v>
                </c:pt>
                <c:pt idx="181">
                  <c:v>44072</c:v>
                </c:pt>
                <c:pt idx="182">
                  <c:v>44073</c:v>
                </c:pt>
                <c:pt idx="183">
                  <c:v>44074</c:v>
                </c:pt>
                <c:pt idx="184">
                  <c:v>44075</c:v>
                </c:pt>
                <c:pt idx="185">
                  <c:v>44076</c:v>
                </c:pt>
                <c:pt idx="186">
                  <c:v>44077</c:v>
                </c:pt>
                <c:pt idx="187">
                  <c:v>44078</c:v>
                </c:pt>
                <c:pt idx="188">
                  <c:v>44079</c:v>
                </c:pt>
                <c:pt idx="189">
                  <c:v>44080</c:v>
                </c:pt>
                <c:pt idx="190">
                  <c:v>44081</c:v>
                </c:pt>
                <c:pt idx="191">
                  <c:v>44082</c:v>
                </c:pt>
                <c:pt idx="192">
                  <c:v>44083</c:v>
                </c:pt>
                <c:pt idx="193">
                  <c:v>44084</c:v>
                </c:pt>
                <c:pt idx="194">
                  <c:v>44085</c:v>
                </c:pt>
                <c:pt idx="195">
                  <c:v>44086</c:v>
                </c:pt>
                <c:pt idx="196">
                  <c:v>44087</c:v>
                </c:pt>
                <c:pt idx="197">
                  <c:v>44088</c:v>
                </c:pt>
                <c:pt idx="198">
                  <c:v>44089</c:v>
                </c:pt>
                <c:pt idx="199">
                  <c:v>44090</c:v>
                </c:pt>
                <c:pt idx="200">
                  <c:v>44091</c:v>
                </c:pt>
                <c:pt idx="201">
                  <c:v>44092</c:v>
                </c:pt>
                <c:pt idx="202">
                  <c:v>44093</c:v>
                </c:pt>
                <c:pt idx="203">
                  <c:v>44094</c:v>
                </c:pt>
              </c:numCache>
            </c:numRef>
          </c:cat>
          <c:val>
            <c:numRef>
              <c:f>Sheet1!$B$3:$B$206</c:f>
              <c:numCache>
                <c:formatCode>#,##0</c:formatCode>
                <c:ptCount val="204"/>
                <c:pt idx="0">
                  <c:v>27</c:v>
                </c:pt>
                <c:pt idx="1">
                  <c:v>74</c:v>
                </c:pt>
                <c:pt idx="2">
                  <c:v>92</c:v>
                </c:pt>
                <c:pt idx="3">
                  <c:v>254</c:v>
                </c:pt>
                <c:pt idx="4">
                  <c:v>150</c:v>
                </c:pt>
                <c:pt idx="5">
                  <c:v>137</c:v>
                </c:pt>
                <c:pt idx="6">
                  <c:v>470</c:v>
                </c:pt>
                <c:pt idx="7">
                  <c:v>428</c:v>
                </c:pt>
                <c:pt idx="8">
                  <c:v>573</c:v>
                </c:pt>
                <c:pt idx="9">
                  <c:v>713</c:v>
                </c:pt>
                <c:pt idx="10">
                  <c:v>1148</c:v>
                </c:pt>
                <c:pt idx="11">
                  <c:v>1469</c:v>
                </c:pt>
                <c:pt idx="12">
                  <c:v>2028</c:v>
                </c:pt>
                <c:pt idx="13">
                  <c:v>2090</c:v>
                </c:pt>
                <c:pt idx="14">
                  <c:v>2518</c:v>
                </c:pt>
                <c:pt idx="15">
                  <c:v>3117</c:v>
                </c:pt>
                <c:pt idx="16">
                  <c:v>3552</c:v>
                </c:pt>
                <c:pt idx="17">
                  <c:v>3082</c:v>
                </c:pt>
                <c:pt idx="18">
                  <c:v>4668</c:v>
                </c:pt>
                <c:pt idx="19">
                  <c:v>6153</c:v>
                </c:pt>
                <c:pt idx="20">
                  <c:v>6793</c:v>
                </c:pt>
                <c:pt idx="21">
                  <c:v>9161</c:v>
                </c:pt>
                <c:pt idx="22">
                  <c:v>11458</c:v>
                </c:pt>
                <c:pt idx="23">
                  <c:v>10715</c:v>
                </c:pt>
                <c:pt idx="24">
                  <c:v>12907</c:v>
                </c:pt>
                <c:pt idx="25">
                  <c:v>17720</c:v>
                </c:pt>
                <c:pt idx="26">
                  <c:v>19132</c:v>
                </c:pt>
                <c:pt idx="27">
                  <c:v>19691</c:v>
                </c:pt>
                <c:pt idx="28">
                  <c:v>19579</c:v>
                </c:pt>
                <c:pt idx="29">
                  <c:v>22055</c:v>
                </c:pt>
                <c:pt idx="30">
                  <c:v>24848</c:v>
                </c:pt>
                <c:pt idx="31">
                  <c:v>25785</c:v>
                </c:pt>
                <c:pt idx="32">
                  <c:v>28057</c:v>
                </c:pt>
                <c:pt idx="33">
                  <c:v>32076</c:v>
                </c:pt>
                <c:pt idx="34">
                  <c:v>33212</c:v>
                </c:pt>
                <c:pt idx="35">
                  <c:v>25500</c:v>
                </c:pt>
                <c:pt idx="36">
                  <c:v>29002</c:v>
                </c:pt>
                <c:pt idx="37">
                  <c:v>30885</c:v>
                </c:pt>
                <c:pt idx="38">
                  <c:v>30595</c:v>
                </c:pt>
                <c:pt idx="39">
                  <c:v>34495</c:v>
                </c:pt>
                <c:pt idx="40">
                  <c:v>34383</c:v>
                </c:pt>
                <c:pt idx="41">
                  <c:v>30506</c:v>
                </c:pt>
                <c:pt idx="42">
                  <c:v>27763</c:v>
                </c:pt>
                <c:pt idx="43">
                  <c:v>25200</c:v>
                </c:pt>
                <c:pt idx="44">
                  <c:v>25709</c:v>
                </c:pt>
                <c:pt idx="45">
                  <c:v>30310</c:v>
                </c:pt>
                <c:pt idx="46">
                  <c:v>30979</c:v>
                </c:pt>
                <c:pt idx="47">
                  <c:v>32013</c:v>
                </c:pt>
                <c:pt idx="48">
                  <c:v>27905</c:v>
                </c:pt>
                <c:pt idx="49">
                  <c:v>27388</c:v>
                </c:pt>
                <c:pt idx="50">
                  <c:v>25899</c:v>
                </c:pt>
                <c:pt idx="51">
                  <c:v>26360</c:v>
                </c:pt>
                <c:pt idx="52">
                  <c:v>29340</c:v>
                </c:pt>
                <c:pt idx="53">
                  <c:v>31805</c:v>
                </c:pt>
                <c:pt idx="54">
                  <c:v>34239</c:v>
                </c:pt>
                <c:pt idx="55">
                  <c:v>35870</c:v>
                </c:pt>
                <c:pt idx="56">
                  <c:v>27311</c:v>
                </c:pt>
                <c:pt idx="57">
                  <c:v>22700</c:v>
                </c:pt>
                <c:pt idx="58">
                  <c:v>25282</c:v>
                </c:pt>
                <c:pt idx="59">
                  <c:v>26725</c:v>
                </c:pt>
                <c:pt idx="60">
                  <c:v>29549</c:v>
                </c:pt>
                <c:pt idx="61">
                  <c:v>33029</c:v>
                </c:pt>
                <c:pt idx="62">
                  <c:v>29148</c:v>
                </c:pt>
                <c:pt idx="63">
                  <c:v>25710</c:v>
                </c:pt>
                <c:pt idx="64">
                  <c:v>22643</c:v>
                </c:pt>
                <c:pt idx="65">
                  <c:v>22446</c:v>
                </c:pt>
                <c:pt idx="66">
                  <c:v>25097</c:v>
                </c:pt>
                <c:pt idx="67">
                  <c:v>27559</c:v>
                </c:pt>
                <c:pt idx="68">
                  <c:v>27648</c:v>
                </c:pt>
                <c:pt idx="69">
                  <c:v>24787</c:v>
                </c:pt>
                <c:pt idx="70">
                  <c:v>21392</c:v>
                </c:pt>
                <c:pt idx="71">
                  <c:v>18240</c:v>
                </c:pt>
                <c:pt idx="72">
                  <c:v>22702</c:v>
                </c:pt>
                <c:pt idx="73">
                  <c:v>21274</c:v>
                </c:pt>
                <c:pt idx="74">
                  <c:v>26731</c:v>
                </c:pt>
                <c:pt idx="75">
                  <c:v>24747</c:v>
                </c:pt>
                <c:pt idx="76">
                  <c:v>24631</c:v>
                </c:pt>
                <c:pt idx="77">
                  <c:v>20082</c:v>
                </c:pt>
                <c:pt idx="78">
                  <c:v>21016</c:v>
                </c:pt>
                <c:pt idx="79">
                  <c:v>20902</c:v>
                </c:pt>
                <c:pt idx="80">
                  <c:v>21338</c:v>
                </c:pt>
                <c:pt idx="81">
                  <c:v>26605</c:v>
                </c:pt>
                <c:pt idx="82">
                  <c:v>24573</c:v>
                </c:pt>
                <c:pt idx="83">
                  <c:v>21530</c:v>
                </c:pt>
                <c:pt idx="84">
                  <c:v>20046</c:v>
                </c:pt>
                <c:pt idx="85">
                  <c:v>18690</c:v>
                </c:pt>
                <c:pt idx="86">
                  <c:v>16752</c:v>
                </c:pt>
                <c:pt idx="87">
                  <c:v>19437</c:v>
                </c:pt>
                <c:pt idx="88">
                  <c:v>22631</c:v>
                </c:pt>
                <c:pt idx="89">
                  <c:v>23573</c:v>
                </c:pt>
                <c:pt idx="90">
                  <c:v>23682</c:v>
                </c:pt>
                <c:pt idx="91">
                  <c:v>21558</c:v>
                </c:pt>
                <c:pt idx="92">
                  <c:v>20483</c:v>
                </c:pt>
                <c:pt idx="93">
                  <c:v>20109</c:v>
                </c:pt>
                <c:pt idx="94">
                  <c:v>20396</c:v>
                </c:pt>
                <c:pt idx="95">
                  <c:v>20877</c:v>
                </c:pt>
                <c:pt idx="96">
                  <c:v>23399</c:v>
                </c:pt>
                <c:pt idx="97">
                  <c:v>23064</c:v>
                </c:pt>
                <c:pt idx="98">
                  <c:v>18741</c:v>
                </c:pt>
                <c:pt idx="99">
                  <c:v>17209</c:v>
                </c:pt>
                <c:pt idx="100">
                  <c:v>17311</c:v>
                </c:pt>
                <c:pt idx="101">
                  <c:v>20894</c:v>
                </c:pt>
                <c:pt idx="102">
                  <c:v>22154</c:v>
                </c:pt>
                <c:pt idx="103">
                  <c:v>23599</c:v>
                </c:pt>
                <c:pt idx="104">
                  <c:v>25374</c:v>
                </c:pt>
                <c:pt idx="105">
                  <c:v>21399</c:v>
                </c:pt>
                <c:pt idx="106">
                  <c:v>18629</c:v>
                </c:pt>
                <c:pt idx="107">
                  <c:v>23497</c:v>
                </c:pt>
                <c:pt idx="108">
                  <c:v>24004</c:v>
                </c:pt>
                <c:pt idx="109">
                  <c:v>27744</c:v>
                </c:pt>
                <c:pt idx="110">
                  <c:v>31472</c:v>
                </c:pt>
                <c:pt idx="111">
                  <c:v>32294</c:v>
                </c:pt>
                <c:pt idx="112">
                  <c:v>27928</c:v>
                </c:pt>
                <c:pt idx="113">
                  <c:v>27281</c:v>
                </c:pt>
                <c:pt idx="114">
                  <c:v>33447</c:v>
                </c:pt>
                <c:pt idx="115">
                  <c:v>38843</c:v>
                </c:pt>
                <c:pt idx="116">
                  <c:v>39249</c:v>
                </c:pt>
                <c:pt idx="117">
                  <c:v>44543</c:v>
                </c:pt>
                <c:pt idx="118">
                  <c:v>43784</c:v>
                </c:pt>
                <c:pt idx="119">
                  <c:v>41572</c:v>
                </c:pt>
                <c:pt idx="120">
                  <c:v>39811</c:v>
                </c:pt>
                <c:pt idx="121">
                  <c:v>47863</c:v>
                </c:pt>
                <c:pt idx="122">
                  <c:v>50981</c:v>
                </c:pt>
                <c:pt idx="123">
                  <c:v>54084</c:v>
                </c:pt>
                <c:pt idx="124">
                  <c:v>53950</c:v>
                </c:pt>
                <c:pt idx="125">
                  <c:v>54338</c:v>
                </c:pt>
                <c:pt idx="126">
                  <c:v>45613</c:v>
                </c:pt>
                <c:pt idx="127">
                  <c:v>41918</c:v>
                </c:pt>
                <c:pt idx="128">
                  <c:v>51726</c:v>
                </c:pt>
                <c:pt idx="129">
                  <c:v>62672</c:v>
                </c:pt>
                <c:pt idx="130">
                  <c:v>59157</c:v>
                </c:pt>
                <c:pt idx="131">
                  <c:v>66846</c:v>
                </c:pt>
                <c:pt idx="132">
                  <c:v>62896</c:v>
                </c:pt>
                <c:pt idx="133">
                  <c:v>61312</c:v>
                </c:pt>
                <c:pt idx="134">
                  <c:v>58097</c:v>
                </c:pt>
                <c:pt idx="135">
                  <c:v>62726</c:v>
                </c:pt>
                <c:pt idx="136">
                  <c:v>65797</c:v>
                </c:pt>
                <c:pt idx="137">
                  <c:v>71036</c:v>
                </c:pt>
                <c:pt idx="138">
                  <c:v>76844</c:v>
                </c:pt>
                <c:pt idx="139">
                  <c:v>64950</c:v>
                </c:pt>
                <c:pt idx="140">
                  <c:v>64259</c:v>
                </c:pt>
                <c:pt idx="141">
                  <c:v>57041</c:v>
                </c:pt>
                <c:pt idx="142">
                  <c:v>63929</c:v>
                </c:pt>
                <c:pt idx="143">
                  <c:v>69334</c:v>
                </c:pt>
                <c:pt idx="144">
                  <c:v>71553</c:v>
                </c:pt>
                <c:pt idx="145">
                  <c:v>75235</c:v>
                </c:pt>
                <c:pt idx="146">
                  <c:v>64742</c:v>
                </c:pt>
                <c:pt idx="147">
                  <c:v>61009</c:v>
                </c:pt>
                <c:pt idx="148">
                  <c:v>55321</c:v>
                </c:pt>
                <c:pt idx="149">
                  <c:v>53730</c:v>
                </c:pt>
                <c:pt idx="150">
                  <c:v>66704</c:v>
                </c:pt>
                <c:pt idx="151">
                  <c:v>72397</c:v>
                </c:pt>
                <c:pt idx="152">
                  <c:v>67624</c:v>
                </c:pt>
                <c:pt idx="153">
                  <c:v>61102</c:v>
                </c:pt>
                <c:pt idx="154">
                  <c:v>46756</c:v>
                </c:pt>
                <c:pt idx="155">
                  <c:v>49769</c:v>
                </c:pt>
                <c:pt idx="156">
                  <c:v>51865</c:v>
                </c:pt>
                <c:pt idx="157">
                  <c:v>52326</c:v>
                </c:pt>
                <c:pt idx="158">
                  <c:v>54185</c:v>
                </c:pt>
                <c:pt idx="159">
                  <c:v>61346</c:v>
                </c:pt>
                <c:pt idx="160">
                  <c:v>53713</c:v>
                </c:pt>
                <c:pt idx="161">
                  <c:v>50624</c:v>
                </c:pt>
                <c:pt idx="162">
                  <c:v>42089</c:v>
                </c:pt>
                <c:pt idx="163">
                  <c:v>55702</c:v>
                </c:pt>
                <c:pt idx="164">
                  <c:v>56132</c:v>
                </c:pt>
                <c:pt idx="165">
                  <c:v>51760</c:v>
                </c:pt>
                <c:pt idx="166">
                  <c:v>55635</c:v>
                </c:pt>
                <c:pt idx="167">
                  <c:v>56148</c:v>
                </c:pt>
                <c:pt idx="168">
                  <c:v>42487</c:v>
                </c:pt>
                <c:pt idx="169">
                  <c:v>37880</c:v>
                </c:pt>
                <c:pt idx="170">
                  <c:v>40795</c:v>
                </c:pt>
                <c:pt idx="171">
                  <c:v>44955</c:v>
                </c:pt>
                <c:pt idx="172">
                  <c:v>43758</c:v>
                </c:pt>
                <c:pt idx="173">
                  <c:v>46561</c:v>
                </c:pt>
                <c:pt idx="174">
                  <c:v>46236</c:v>
                </c:pt>
                <c:pt idx="175">
                  <c:v>37566</c:v>
                </c:pt>
                <c:pt idx="176">
                  <c:v>34643</c:v>
                </c:pt>
                <c:pt idx="177">
                  <c:v>36379</c:v>
                </c:pt>
                <c:pt idx="178">
                  <c:v>44053</c:v>
                </c:pt>
                <c:pt idx="179">
                  <c:v>43984</c:v>
                </c:pt>
                <c:pt idx="180">
                  <c:v>46548</c:v>
                </c:pt>
                <c:pt idx="181">
                  <c:v>44501</c:v>
                </c:pt>
                <c:pt idx="182">
                  <c:v>39501</c:v>
                </c:pt>
                <c:pt idx="183">
                  <c:v>31406</c:v>
                </c:pt>
                <c:pt idx="184">
                  <c:v>42433</c:v>
                </c:pt>
                <c:pt idx="185">
                  <c:v>38360</c:v>
                </c:pt>
                <c:pt idx="186">
                  <c:v>44714</c:v>
                </c:pt>
                <c:pt idx="187">
                  <c:v>51591</c:v>
                </c:pt>
                <c:pt idx="188">
                  <c:v>44905</c:v>
                </c:pt>
                <c:pt idx="189">
                  <c:v>33117</c:v>
                </c:pt>
                <c:pt idx="190">
                  <c:v>28682</c:v>
                </c:pt>
                <c:pt idx="191">
                  <c:v>22223</c:v>
                </c:pt>
                <c:pt idx="192">
                  <c:v>30983</c:v>
                </c:pt>
                <c:pt idx="193">
                  <c:v>37581</c:v>
                </c:pt>
                <c:pt idx="194">
                  <c:v>44927</c:v>
                </c:pt>
                <c:pt idx="195">
                  <c:v>42087</c:v>
                </c:pt>
                <c:pt idx="196">
                  <c:v>34453</c:v>
                </c:pt>
                <c:pt idx="197">
                  <c:v>33864</c:v>
                </c:pt>
                <c:pt idx="198">
                  <c:v>35445</c:v>
                </c:pt>
                <c:pt idx="199">
                  <c:v>40021</c:v>
                </c:pt>
                <c:pt idx="200">
                  <c:v>43558</c:v>
                </c:pt>
                <c:pt idx="201">
                  <c:v>47486</c:v>
                </c:pt>
                <c:pt idx="202">
                  <c:v>44283</c:v>
                </c:pt>
                <c:pt idx="203">
                  <c:v>37291</c:v>
                </c:pt>
              </c:numCache>
            </c:numRef>
          </c:val>
          <c:extLst>
            <c:ext xmlns:c16="http://schemas.microsoft.com/office/drawing/2014/chart" uri="{C3380CC4-5D6E-409C-BE32-E72D297353CC}">
              <c16:uniqueId val="{00000000-A76C-E14A-BB93-66711F903022}"/>
            </c:ext>
          </c:extLst>
        </c:ser>
        <c:dLbls>
          <c:showLegendKey val="0"/>
          <c:showVal val="0"/>
          <c:showCatName val="0"/>
          <c:showSerName val="0"/>
          <c:showPercent val="0"/>
          <c:showBubbleSize val="0"/>
        </c:dLbls>
        <c:gapWidth val="219"/>
        <c:overlap val="-27"/>
        <c:axId val="1800390880"/>
        <c:axId val="1807868080"/>
      </c:barChart>
      <c:lineChart>
        <c:grouping val="standard"/>
        <c:varyColors val="0"/>
        <c:ser>
          <c:idx val="1"/>
          <c:order val="1"/>
          <c:tx>
            <c:strRef>
              <c:f>Sheet1!$C$2</c:f>
              <c:strCache>
                <c:ptCount val="1"/>
                <c:pt idx="0">
                  <c:v>7-Day Average</c:v>
                </c:pt>
              </c:strCache>
            </c:strRef>
          </c:tx>
          <c:spPr>
            <a:ln w="38100" cap="rnd">
              <a:solidFill>
                <a:srgbClr val="C00000"/>
              </a:solidFill>
              <a:round/>
            </a:ln>
            <a:effectLst/>
          </c:spPr>
          <c:marker>
            <c:symbol val="none"/>
          </c:marker>
          <c:cat>
            <c:numRef>
              <c:f>Sheet1!$A$3:$A$206</c:f>
              <c:numCache>
                <c:formatCode>m/d/yy</c:formatCode>
                <c:ptCount val="204"/>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pt idx="106">
                  <c:v>43997</c:v>
                </c:pt>
                <c:pt idx="107">
                  <c:v>43998</c:v>
                </c:pt>
                <c:pt idx="108">
                  <c:v>43999</c:v>
                </c:pt>
                <c:pt idx="109">
                  <c:v>44000</c:v>
                </c:pt>
                <c:pt idx="110">
                  <c:v>44001</c:v>
                </c:pt>
                <c:pt idx="111">
                  <c:v>44002</c:v>
                </c:pt>
                <c:pt idx="112">
                  <c:v>44003</c:v>
                </c:pt>
                <c:pt idx="113">
                  <c:v>44004</c:v>
                </c:pt>
                <c:pt idx="114">
                  <c:v>44005</c:v>
                </c:pt>
                <c:pt idx="115">
                  <c:v>44006</c:v>
                </c:pt>
                <c:pt idx="116">
                  <c:v>44007</c:v>
                </c:pt>
                <c:pt idx="117">
                  <c:v>44008</c:v>
                </c:pt>
                <c:pt idx="118">
                  <c:v>44009</c:v>
                </c:pt>
                <c:pt idx="119">
                  <c:v>44010</c:v>
                </c:pt>
                <c:pt idx="120">
                  <c:v>44011</c:v>
                </c:pt>
                <c:pt idx="121">
                  <c:v>44012</c:v>
                </c:pt>
                <c:pt idx="122">
                  <c:v>44013</c:v>
                </c:pt>
                <c:pt idx="123">
                  <c:v>44014</c:v>
                </c:pt>
                <c:pt idx="124">
                  <c:v>44015</c:v>
                </c:pt>
                <c:pt idx="125">
                  <c:v>44016</c:v>
                </c:pt>
                <c:pt idx="126">
                  <c:v>44017</c:v>
                </c:pt>
                <c:pt idx="127">
                  <c:v>44018</c:v>
                </c:pt>
                <c:pt idx="128">
                  <c:v>44019</c:v>
                </c:pt>
                <c:pt idx="129">
                  <c:v>44020</c:v>
                </c:pt>
                <c:pt idx="130">
                  <c:v>44021</c:v>
                </c:pt>
                <c:pt idx="131">
                  <c:v>44022</c:v>
                </c:pt>
                <c:pt idx="132">
                  <c:v>44023</c:v>
                </c:pt>
                <c:pt idx="133">
                  <c:v>44024</c:v>
                </c:pt>
                <c:pt idx="134">
                  <c:v>44025</c:v>
                </c:pt>
                <c:pt idx="135">
                  <c:v>44026</c:v>
                </c:pt>
                <c:pt idx="136">
                  <c:v>44027</c:v>
                </c:pt>
                <c:pt idx="137">
                  <c:v>44028</c:v>
                </c:pt>
                <c:pt idx="138">
                  <c:v>44029</c:v>
                </c:pt>
                <c:pt idx="139">
                  <c:v>44030</c:v>
                </c:pt>
                <c:pt idx="140">
                  <c:v>44031</c:v>
                </c:pt>
                <c:pt idx="141">
                  <c:v>44032</c:v>
                </c:pt>
                <c:pt idx="142">
                  <c:v>44033</c:v>
                </c:pt>
                <c:pt idx="143">
                  <c:v>44034</c:v>
                </c:pt>
                <c:pt idx="144">
                  <c:v>44035</c:v>
                </c:pt>
                <c:pt idx="145">
                  <c:v>44036</c:v>
                </c:pt>
                <c:pt idx="146">
                  <c:v>44037</c:v>
                </c:pt>
                <c:pt idx="147">
                  <c:v>44038</c:v>
                </c:pt>
                <c:pt idx="148">
                  <c:v>44039</c:v>
                </c:pt>
                <c:pt idx="149">
                  <c:v>44040</c:v>
                </c:pt>
                <c:pt idx="150">
                  <c:v>44041</c:v>
                </c:pt>
                <c:pt idx="151">
                  <c:v>44042</c:v>
                </c:pt>
                <c:pt idx="152">
                  <c:v>44043</c:v>
                </c:pt>
                <c:pt idx="153">
                  <c:v>44044</c:v>
                </c:pt>
                <c:pt idx="154">
                  <c:v>44045</c:v>
                </c:pt>
                <c:pt idx="155">
                  <c:v>44046</c:v>
                </c:pt>
                <c:pt idx="156">
                  <c:v>44047</c:v>
                </c:pt>
                <c:pt idx="157">
                  <c:v>44048</c:v>
                </c:pt>
                <c:pt idx="158">
                  <c:v>44049</c:v>
                </c:pt>
                <c:pt idx="159">
                  <c:v>44050</c:v>
                </c:pt>
                <c:pt idx="160">
                  <c:v>44051</c:v>
                </c:pt>
                <c:pt idx="161">
                  <c:v>44052</c:v>
                </c:pt>
                <c:pt idx="162">
                  <c:v>44053</c:v>
                </c:pt>
                <c:pt idx="163">
                  <c:v>44054</c:v>
                </c:pt>
                <c:pt idx="164">
                  <c:v>44055</c:v>
                </c:pt>
                <c:pt idx="165">
                  <c:v>44056</c:v>
                </c:pt>
                <c:pt idx="166">
                  <c:v>44057</c:v>
                </c:pt>
                <c:pt idx="167">
                  <c:v>44058</c:v>
                </c:pt>
                <c:pt idx="168">
                  <c:v>44059</c:v>
                </c:pt>
                <c:pt idx="169">
                  <c:v>44060</c:v>
                </c:pt>
                <c:pt idx="170">
                  <c:v>44061</c:v>
                </c:pt>
                <c:pt idx="171">
                  <c:v>44062</c:v>
                </c:pt>
                <c:pt idx="172">
                  <c:v>44063</c:v>
                </c:pt>
                <c:pt idx="173">
                  <c:v>44064</c:v>
                </c:pt>
                <c:pt idx="174">
                  <c:v>44065</c:v>
                </c:pt>
                <c:pt idx="175">
                  <c:v>44066</c:v>
                </c:pt>
                <c:pt idx="176">
                  <c:v>44067</c:v>
                </c:pt>
                <c:pt idx="177">
                  <c:v>44068</c:v>
                </c:pt>
                <c:pt idx="178">
                  <c:v>44069</c:v>
                </c:pt>
                <c:pt idx="179">
                  <c:v>44070</c:v>
                </c:pt>
                <c:pt idx="180">
                  <c:v>44071</c:v>
                </c:pt>
                <c:pt idx="181">
                  <c:v>44072</c:v>
                </c:pt>
                <c:pt idx="182">
                  <c:v>44073</c:v>
                </c:pt>
                <c:pt idx="183">
                  <c:v>44074</c:v>
                </c:pt>
                <c:pt idx="184">
                  <c:v>44075</c:v>
                </c:pt>
                <c:pt idx="185">
                  <c:v>44076</c:v>
                </c:pt>
                <c:pt idx="186">
                  <c:v>44077</c:v>
                </c:pt>
                <c:pt idx="187">
                  <c:v>44078</c:v>
                </c:pt>
                <c:pt idx="188">
                  <c:v>44079</c:v>
                </c:pt>
                <c:pt idx="189">
                  <c:v>44080</c:v>
                </c:pt>
                <c:pt idx="190">
                  <c:v>44081</c:v>
                </c:pt>
                <c:pt idx="191">
                  <c:v>44082</c:v>
                </c:pt>
                <c:pt idx="192">
                  <c:v>44083</c:v>
                </c:pt>
                <c:pt idx="193">
                  <c:v>44084</c:v>
                </c:pt>
                <c:pt idx="194">
                  <c:v>44085</c:v>
                </c:pt>
                <c:pt idx="195">
                  <c:v>44086</c:v>
                </c:pt>
                <c:pt idx="196">
                  <c:v>44087</c:v>
                </c:pt>
                <c:pt idx="197">
                  <c:v>44088</c:v>
                </c:pt>
                <c:pt idx="198">
                  <c:v>44089</c:v>
                </c:pt>
                <c:pt idx="199">
                  <c:v>44090</c:v>
                </c:pt>
                <c:pt idx="200">
                  <c:v>44091</c:v>
                </c:pt>
                <c:pt idx="201">
                  <c:v>44092</c:v>
                </c:pt>
                <c:pt idx="202">
                  <c:v>44093</c:v>
                </c:pt>
                <c:pt idx="203">
                  <c:v>44094</c:v>
                </c:pt>
              </c:numCache>
            </c:numRef>
          </c:cat>
          <c:val>
            <c:numRef>
              <c:f>Sheet1!$C$3:$C$206</c:f>
              <c:numCache>
                <c:formatCode>#,##0</c:formatCode>
                <c:ptCount val="204"/>
                <c:pt idx="0">
                  <c:v>27</c:v>
                </c:pt>
                <c:pt idx="1">
                  <c:v>50.5</c:v>
                </c:pt>
                <c:pt idx="2">
                  <c:v>64.333333332999999</c:v>
                </c:pt>
                <c:pt idx="3">
                  <c:v>111.75</c:v>
                </c:pt>
                <c:pt idx="4">
                  <c:v>119.4</c:v>
                </c:pt>
                <c:pt idx="5">
                  <c:v>122.333333333</c:v>
                </c:pt>
                <c:pt idx="6">
                  <c:v>172</c:v>
                </c:pt>
                <c:pt idx="7">
                  <c:v>229.285714286</c:v>
                </c:pt>
                <c:pt idx="8">
                  <c:v>300.57142857100001</c:v>
                </c:pt>
                <c:pt idx="9">
                  <c:v>389.28571428599997</c:v>
                </c:pt>
                <c:pt idx="10">
                  <c:v>517</c:v>
                </c:pt>
                <c:pt idx="11">
                  <c:v>705.42857142900004</c:v>
                </c:pt>
                <c:pt idx="12">
                  <c:v>975.57142857099996</c:v>
                </c:pt>
                <c:pt idx="13">
                  <c:v>1207</c:v>
                </c:pt>
                <c:pt idx="14">
                  <c:v>1505.5714285710001</c:v>
                </c:pt>
                <c:pt idx="15">
                  <c:v>1869</c:v>
                </c:pt>
                <c:pt idx="16">
                  <c:v>2274.5714285710001</c:v>
                </c:pt>
                <c:pt idx="17">
                  <c:v>2550.8571428569999</c:v>
                </c:pt>
                <c:pt idx="18">
                  <c:v>3007.8571428569999</c:v>
                </c:pt>
                <c:pt idx="19">
                  <c:v>3597.1428571430001</c:v>
                </c:pt>
                <c:pt idx="20">
                  <c:v>4269</c:v>
                </c:pt>
                <c:pt idx="21">
                  <c:v>5218</c:v>
                </c:pt>
                <c:pt idx="22">
                  <c:v>6409.5714285710001</c:v>
                </c:pt>
                <c:pt idx="23">
                  <c:v>7432.8571428570003</c:v>
                </c:pt>
                <c:pt idx="24">
                  <c:v>8836.4285714289999</c:v>
                </c:pt>
                <c:pt idx="25">
                  <c:v>10701</c:v>
                </c:pt>
                <c:pt idx="26">
                  <c:v>12555.142857143001</c:v>
                </c:pt>
                <c:pt idx="27">
                  <c:v>14397.714285714001</c:v>
                </c:pt>
                <c:pt idx="28">
                  <c:v>15886</c:v>
                </c:pt>
                <c:pt idx="29">
                  <c:v>17399.857142856999</c:v>
                </c:pt>
                <c:pt idx="30">
                  <c:v>19418.857142856999</c:v>
                </c:pt>
                <c:pt idx="31">
                  <c:v>21258.571428570998</c:v>
                </c:pt>
                <c:pt idx="32">
                  <c:v>22735.285714286001</c:v>
                </c:pt>
                <c:pt idx="33">
                  <c:v>24584.428571429002</c:v>
                </c:pt>
                <c:pt idx="34">
                  <c:v>26516</c:v>
                </c:pt>
                <c:pt idx="35">
                  <c:v>27361.857142856999</c:v>
                </c:pt>
                <c:pt idx="36">
                  <c:v>28354.285714286001</c:v>
                </c:pt>
                <c:pt idx="37">
                  <c:v>29216.714285713999</c:v>
                </c:pt>
                <c:pt idx="38">
                  <c:v>29903.857142856999</c:v>
                </c:pt>
                <c:pt idx="39">
                  <c:v>30823.571428570998</c:v>
                </c:pt>
                <c:pt idx="40">
                  <c:v>31153.142857143001</c:v>
                </c:pt>
                <c:pt idx="41">
                  <c:v>30766.571428570998</c:v>
                </c:pt>
                <c:pt idx="42">
                  <c:v>31089.857142856999</c:v>
                </c:pt>
                <c:pt idx="43">
                  <c:v>30546.714285713999</c:v>
                </c:pt>
                <c:pt idx="44">
                  <c:v>29807.285714286001</c:v>
                </c:pt>
                <c:pt idx="45">
                  <c:v>29766.571428570998</c:v>
                </c:pt>
                <c:pt idx="46">
                  <c:v>29264.285714286001</c:v>
                </c:pt>
                <c:pt idx="47">
                  <c:v>28925.714285713999</c:v>
                </c:pt>
                <c:pt idx="48">
                  <c:v>28554.142857143001</c:v>
                </c:pt>
                <c:pt idx="49">
                  <c:v>28500.571428570998</c:v>
                </c:pt>
                <c:pt idx="50">
                  <c:v>28600.428571429002</c:v>
                </c:pt>
                <c:pt idx="51">
                  <c:v>28693.428571429002</c:v>
                </c:pt>
                <c:pt idx="52">
                  <c:v>28554.857142856999</c:v>
                </c:pt>
                <c:pt idx="53">
                  <c:v>28672.857142856999</c:v>
                </c:pt>
                <c:pt idx="54">
                  <c:v>28990.857142856999</c:v>
                </c:pt>
                <c:pt idx="55">
                  <c:v>30128.714285713999</c:v>
                </c:pt>
                <c:pt idx="56">
                  <c:v>30117.714285713999</c:v>
                </c:pt>
                <c:pt idx="57">
                  <c:v>29660.714285713999</c:v>
                </c:pt>
                <c:pt idx="58">
                  <c:v>29506.714285713999</c:v>
                </c:pt>
                <c:pt idx="59">
                  <c:v>29133.142857143001</c:v>
                </c:pt>
                <c:pt idx="60">
                  <c:v>28810.857142856999</c:v>
                </c:pt>
                <c:pt idx="61">
                  <c:v>28638</c:v>
                </c:pt>
                <c:pt idx="62">
                  <c:v>27677.714285713999</c:v>
                </c:pt>
                <c:pt idx="63">
                  <c:v>27449</c:v>
                </c:pt>
                <c:pt idx="64">
                  <c:v>27440.857142856999</c:v>
                </c:pt>
                <c:pt idx="65">
                  <c:v>27035.714285713999</c:v>
                </c:pt>
                <c:pt idx="66">
                  <c:v>26803.142857143001</c:v>
                </c:pt>
                <c:pt idx="67">
                  <c:v>26518.857142856999</c:v>
                </c:pt>
                <c:pt idx="68">
                  <c:v>25750.142857143001</c:v>
                </c:pt>
                <c:pt idx="69">
                  <c:v>25127.142857143001</c:v>
                </c:pt>
                <c:pt idx="70">
                  <c:v>24510.285714286001</c:v>
                </c:pt>
                <c:pt idx="71">
                  <c:v>23881.285714286001</c:v>
                </c:pt>
                <c:pt idx="72">
                  <c:v>23917.857142856999</c:v>
                </c:pt>
                <c:pt idx="73">
                  <c:v>23371.714285713999</c:v>
                </c:pt>
                <c:pt idx="74">
                  <c:v>23253.428571429002</c:v>
                </c:pt>
                <c:pt idx="75">
                  <c:v>22839</c:v>
                </c:pt>
                <c:pt idx="76">
                  <c:v>22816.714285713999</c:v>
                </c:pt>
                <c:pt idx="77">
                  <c:v>22629.571428570998</c:v>
                </c:pt>
                <c:pt idx="78">
                  <c:v>23026.142857143001</c:v>
                </c:pt>
                <c:pt idx="79">
                  <c:v>22769</c:v>
                </c:pt>
                <c:pt idx="80">
                  <c:v>22778.142857143001</c:v>
                </c:pt>
                <c:pt idx="81">
                  <c:v>22760.142857143001</c:v>
                </c:pt>
                <c:pt idx="82">
                  <c:v>22735.285714286001</c:v>
                </c:pt>
                <c:pt idx="83">
                  <c:v>22292.285714286001</c:v>
                </c:pt>
                <c:pt idx="84">
                  <c:v>22287.142857143001</c:v>
                </c:pt>
                <c:pt idx="85">
                  <c:v>21954.857142856999</c:v>
                </c:pt>
                <c:pt idx="86">
                  <c:v>21362</c:v>
                </c:pt>
                <c:pt idx="87">
                  <c:v>21090.428571429002</c:v>
                </c:pt>
                <c:pt idx="88">
                  <c:v>20522.714285713999</c:v>
                </c:pt>
                <c:pt idx="89">
                  <c:v>20379.857142856999</c:v>
                </c:pt>
                <c:pt idx="90">
                  <c:v>20687.285714286001</c:v>
                </c:pt>
                <c:pt idx="91">
                  <c:v>20903.285714286001</c:v>
                </c:pt>
                <c:pt idx="92">
                  <c:v>21159.428571429002</c:v>
                </c:pt>
                <c:pt idx="93">
                  <c:v>21639</c:v>
                </c:pt>
                <c:pt idx="94">
                  <c:v>21776</c:v>
                </c:pt>
                <c:pt idx="95">
                  <c:v>21525.428571429002</c:v>
                </c:pt>
                <c:pt idx="96">
                  <c:v>21500.571428570998</c:v>
                </c:pt>
                <c:pt idx="97">
                  <c:v>21412.285714286001</c:v>
                </c:pt>
                <c:pt idx="98">
                  <c:v>21009.857142856999</c:v>
                </c:pt>
                <c:pt idx="99">
                  <c:v>20542.142857143001</c:v>
                </c:pt>
                <c:pt idx="100">
                  <c:v>20142.428571429002</c:v>
                </c:pt>
                <c:pt idx="101">
                  <c:v>20213.571428570998</c:v>
                </c:pt>
                <c:pt idx="102">
                  <c:v>20396</c:v>
                </c:pt>
                <c:pt idx="103">
                  <c:v>20424.571428570998</c:v>
                </c:pt>
                <c:pt idx="104">
                  <c:v>20754.571428570998</c:v>
                </c:pt>
                <c:pt idx="105">
                  <c:v>21134.285714286001</c:v>
                </c:pt>
                <c:pt idx="106">
                  <c:v>21337.142857143001</c:v>
                </c:pt>
                <c:pt idx="107">
                  <c:v>22220.857142856999</c:v>
                </c:pt>
                <c:pt idx="108">
                  <c:v>22665.142857143001</c:v>
                </c:pt>
                <c:pt idx="109">
                  <c:v>23463.714285713999</c:v>
                </c:pt>
                <c:pt idx="110">
                  <c:v>24588.428571429002</c:v>
                </c:pt>
                <c:pt idx="111">
                  <c:v>25577</c:v>
                </c:pt>
                <c:pt idx="112">
                  <c:v>26509.714285713999</c:v>
                </c:pt>
                <c:pt idx="113">
                  <c:v>27745.714285713999</c:v>
                </c:pt>
                <c:pt idx="114">
                  <c:v>29167.142857143001</c:v>
                </c:pt>
                <c:pt idx="115">
                  <c:v>31287</c:v>
                </c:pt>
                <c:pt idx="116">
                  <c:v>32930.571428570998</c:v>
                </c:pt>
                <c:pt idx="117">
                  <c:v>34797.857142856999</c:v>
                </c:pt>
                <c:pt idx="118">
                  <c:v>36439.285714286001</c:v>
                </c:pt>
                <c:pt idx="119">
                  <c:v>38388.428571429002</c:v>
                </c:pt>
                <c:pt idx="120">
                  <c:v>40178.428571429002</c:v>
                </c:pt>
                <c:pt idx="121">
                  <c:v>42237.857142856999</c:v>
                </c:pt>
                <c:pt idx="122">
                  <c:v>43971.857142856999</c:v>
                </c:pt>
                <c:pt idx="123">
                  <c:v>46091.142857143001</c:v>
                </c:pt>
                <c:pt idx="124">
                  <c:v>47435</c:v>
                </c:pt>
                <c:pt idx="125">
                  <c:v>48942.714285713999</c:v>
                </c:pt>
                <c:pt idx="126">
                  <c:v>49520</c:v>
                </c:pt>
                <c:pt idx="127">
                  <c:v>49821</c:v>
                </c:pt>
                <c:pt idx="128">
                  <c:v>50372.857142856999</c:v>
                </c:pt>
                <c:pt idx="129">
                  <c:v>52043</c:v>
                </c:pt>
                <c:pt idx="130">
                  <c:v>52767.714285713999</c:v>
                </c:pt>
                <c:pt idx="131">
                  <c:v>54610</c:v>
                </c:pt>
                <c:pt idx="132">
                  <c:v>55832.571428570998</c:v>
                </c:pt>
                <c:pt idx="133">
                  <c:v>58075.285714286001</c:v>
                </c:pt>
                <c:pt idx="134">
                  <c:v>60386.571428570998</c:v>
                </c:pt>
                <c:pt idx="135">
                  <c:v>61958</c:v>
                </c:pt>
                <c:pt idx="136">
                  <c:v>62404.428571429002</c:v>
                </c:pt>
                <c:pt idx="137">
                  <c:v>64101.428571429002</c:v>
                </c:pt>
                <c:pt idx="138">
                  <c:v>65529.714285713999</c:v>
                </c:pt>
                <c:pt idx="139">
                  <c:v>65823.142857143001</c:v>
                </c:pt>
                <c:pt idx="140">
                  <c:v>66244.142857143001</c:v>
                </c:pt>
                <c:pt idx="141">
                  <c:v>66093.285714286001</c:v>
                </c:pt>
                <c:pt idx="142">
                  <c:v>66265.142857143001</c:v>
                </c:pt>
                <c:pt idx="143">
                  <c:v>66770.428571429002</c:v>
                </c:pt>
                <c:pt idx="144">
                  <c:v>66844.285714286001</c:v>
                </c:pt>
                <c:pt idx="145">
                  <c:v>66614.428571429002</c:v>
                </c:pt>
                <c:pt idx="146">
                  <c:v>66584.714285713999</c:v>
                </c:pt>
                <c:pt idx="147">
                  <c:v>66120.428571429002</c:v>
                </c:pt>
                <c:pt idx="148">
                  <c:v>65874.714285713999</c:v>
                </c:pt>
                <c:pt idx="149">
                  <c:v>64417.714285713999</c:v>
                </c:pt>
                <c:pt idx="150">
                  <c:v>64042</c:v>
                </c:pt>
                <c:pt idx="151">
                  <c:v>64162.571428570998</c:v>
                </c:pt>
                <c:pt idx="152">
                  <c:v>63075.285714286001</c:v>
                </c:pt>
                <c:pt idx="153">
                  <c:v>62555.29</c:v>
                </c:pt>
                <c:pt idx="154">
                  <c:v>60519.14</c:v>
                </c:pt>
                <c:pt idx="155">
                  <c:v>59726</c:v>
                </c:pt>
                <c:pt idx="156">
                  <c:v>59459.57</c:v>
                </c:pt>
                <c:pt idx="157">
                  <c:v>57405.57</c:v>
                </c:pt>
                <c:pt idx="158">
                  <c:v>54803.86</c:v>
                </c:pt>
                <c:pt idx="159">
                  <c:v>53907</c:v>
                </c:pt>
                <c:pt idx="160">
                  <c:v>52851.43</c:v>
                </c:pt>
                <c:pt idx="161">
                  <c:v>53404</c:v>
                </c:pt>
                <c:pt idx="162">
                  <c:v>52306.86</c:v>
                </c:pt>
                <c:pt idx="163">
                  <c:v>52855</c:v>
                </c:pt>
                <c:pt idx="164">
                  <c:v>53398.71</c:v>
                </c:pt>
                <c:pt idx="165">
                  <c:v>53052.29</c:v>
                </c:pt>
                <c:pt idx="166">
                  <c:v>52236.43</c:v>
                </c:pt>
                <c:pt idx="167">
                  <c:v>52584.29</c:v>
                </c:pt>
                <c:pt idx="168">
                  <c:v>51422.14</c:v>
                </c:pt>
                <c:pt idx="169">
                  <c:v>50820.86</c:v>
                </c:pt>
                <c:pt idx="170">
                  <c:v>48691.43</c:v>
                </c:pt>
                <c:pt idx="171">
                  <c:v>47094.43</c:v>
                </c:pt>
                <c:pt idx="172">
                  <c:v>45951.43</c:v>
                </c:pt>
                <c:pt idx="173">
                  <c:v>44655</c:v>
                </c:pt>
                <c:pt idx="174">
                  <c:v>43238.86</c:v>
                </c:pt>
                <c:pt idx="175">
                  <c:v>42535.86</c:v>
                </c:pt>
                <c:pt idx="176">
                  <c:v>42073.43</c:v>
                </c:pt>
                <c:pt idx="177">
                  <c:v>41442.57</c:v>
                </c:pt>
                <c:pt idx="178">
                  <c:v>41313.71</c:v>
                </c:pt>
                <c:pt idx="179">
                  <c:v>41346</c:v>
                </c:pt>
                <c:pt idx="180">
                  <c:v>41344.14</c:v>
                </c:pt>
                <c:pt idx="181">
                  <c:v>41096.29</c:v>
                </c:pt>
                <c:pt idx="182">
                  <c:v>41372.71</c:v>
                </c:pt>
                <c:pt idx="183">
                  <c:v>40910.29</c:v>
                </c:pt>
                <c:pt idx="184">
                  <c:v>41775.14</c:v>
                </c:pt>
                <c:pt idx="185">
                  <c:v>40961.86</c:v>
                </c:pt>
                <c:pt idx="186">
                  <c:v>41066.14</c:v>
                </c:pt>
                <c:pt idx="187">
                  <c:v>41786.57</c:v>
                </c:pt>
                <c:pt idx="188">
                  <c:v>41844.29</c:v>
                </c:pt>
                <c:pt idx="189">
                  <c:v>40932.29</c:v>
                </c:pt>
                <c:pt idx="190">
                  <c:v>40543.14</c:v>
                </c:pt>
                <c:pt idx="191">
                  <c:v>37656</c:v>
                </c:pt>
                <c:pt idx="192">
                  <c:v>36602.14</c:v>
                </c:pt>
                <c:pt idx="193">
                  <c:v>35583.14</c:v>
                </c:pt>
                <c:pt idx="194">
                  <c:v>34631.14</c:v>
                </c:pt>
                <c:pt idx="195">
                  <c:v>34228.57</c:v>
                </c:pt>
                <c:pt idx="196">
                  <c:v>34419.43</c:v>
                </c:pt>
                <c:pt idx="197">
                  <c:v>35159.71</c:v>
                </c:pt>
                <c:pt idx="198">
                  <c:v>37048.57</c:v>
                </c:pt>
                <c:pt idx="199">
                  <c:v>38339.71</c:v>
                </c:pt>
                <c:pt idx="200">
                  <c:v>39193.57</c:v>
                </c:pt>
                <c:pt idx="201">
                  <c:v>39559.14</c:v>
                </c:pt>
                <c:pt idx="202">
                  <c:v>39872.86</c:v>
                </c:pt>
                <c:pt idx="203">
                  <c:v>40278.29</c:v>
                </c:pt>
              </c:numCache>
            </c:numRef>
          </c:val>
          <c:smooth val="0"/>
          <c:extLst>
            <c:ext xmlns:c16="http://schemas.microsoft.com/office/drawing/2014/chart" uri="{C3380CC4-5D6E-409C-BE32-E72D297353CC}">
              <c16:uniqueId val="{00000001-A76C-E14A-BB93-66711F903022}"/>
            </c:ext>
          </c:extLst>
        </c:ser>
        <c:dLbls>
          <c:showLegendKey val="0"/>
          <c:showVal val="0"/>
          <c:showCatName val="0"/>
          <c:showSerName val="0"/>
          <c:showPercent val="0"/>
          <c:showBubbleSize val="0"/>
        </c:dLbls>
        <c:marker val="1"/>
        <c:smooth val="0"/>
        <c:axId val="1800390880"/>
        <c:axId val="1807868080"/>
      </c:lineChart>
      <c:dateAx>
        <c:axId val="1800390880"/>
        <c:scaling>
          <c:orientation val="minMax"/>
        </c:scaling>
        <c:delete val="0"/>
        <c:axPos val="b"/>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1807868080"/>
        <c:crosses val="autoZero"/>
        <c:auto val="1"/>
        <c:lblOffset val="100"/>
        <c:baseTimeUnit val="days"/>
        <c:majorUnit val="7"/>
        <c:majorTimeUnit val="days"/>
      </c:dateAx>
      <c:valAx>
        <c:axId val="1807868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18003908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Constantia" panose="02030602050306030303" pitchFamily="18"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Constantia" panose="02030602050306030303" pitchFamily="18" charset="0"/>
                <a:ea typeface="+mn-ea"/>
                <a:cs typeface="+mn-cs"/>
              </a:defRPr>
            </a:pPr>
            <a:r>
              <a:rPr lang="en-US" dirty="0"/>
              <a:t>Retail Sales ($Billions)</a:t>
            </a: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Constantia" panose="02030602050306030303" pitchFamily="18" charset="0"/>
              <a:ea typeface="+mn-ea"/>
              <a:cs typeface="+mn-cs"/>
            </a:defRPr>
          </a:pPr>
          <a:endParaRPr lang="en-US"/>
        </a:p>
      </c:txPr>
    </c:title>
    <c:autoTitleDeleted val="0"/>
    <c:plotArea>
      <c:layout/>
      <c:barChart>
        <c:barDir val="col"/>
        <c:grouping val="clustered"/>
        <c:varyColors val="0"/>
        <c:ser>
          <c:idx val="0"/>
          <c:order val="0"/>
          <c:tx>
            <c:strRef>
              <c:f>Sheet1!$B$4</c:f>
              <c:strCache>
                <c:ptCount val="1"/>
                <c:pt idx="0">
                  <c:v>Retail Sales ($B)</c:v>
                </c:pt>
              </c:strCache>
            </c:strRef>
          </c:tx>
          <c:spPr>
            <a:solidFill>
              <a:srgbClr val="008000"/>
            </a:solidFill>
            <a:ln>
              <a:noFill/>
            </a:ln>
            <a:effectLst/>
          </c:spPr>
          <c:invertIfNegative val="0"/>
          <c:cat>
            <c:numRef>
              <c:f>Sheet1!$A$5:$A$348</c:f>
              <c:numCache>
                <c:formatCode>mmm\-yy</c:formatCode>
                <c:ptCount val="344"/>
                <c:pt idx="0">
                  <c:v>33604</c:v>
                </c:pt>
                <c:pt idx="1">
                  <c:v>33635</c:v>
                </c:pt>
                <c:pt idx="2">
                  <c:v>33664</c:v>
                </c:pt>
                <c:pt idx="3">
                  <c:v>33695</c:v>
                </c:pt>
                <c:pt idx="4">
                  <c:v>33725</c:v>
                </c:pt>
                <c:pt idx="5">
                  <c:v>33756</c:v>
                </c:pt>
                <c:pt idx="6">
                  <c:v>33786</c:v>
                </c:pt>
                <c:pt idx="7">
                  <c:v>33817</c:v>
                </c:pt>
                <c:pt idx="8">
                  <c:v>33848</c:v>
                </c:pt>
                <c:pt idx="9">
                  <c:v>33878</c:v>
                </c:pt>
                <c:pt idx="10">
                  <c:v>33909</c:v>
                </c:pt>
                <c:pt idx="11">
                  <c:v>33939</c:v>
                </c:pt>
                <c:pt idx="12">
                  <c:v>33970</c:v>
                </c:pt>
                <c:pt idx="13">
                  <c:v>34001</c:v>
                </c:pt>
                <c:pt idx="14">
                  <c:v>34029</c:v>
                </c:pt>
                <c:pt idx="15">
                  <c:v>34060</c:v>
                </c:pt>
                <c:pt idx="16">
                  <c:v>34090</c:v>
                </c:pt>
                <c:pt idx="17">
                  <c:v>34121</c:v>
                </c:pt>
                <c:pt idx="18">
                  <c:v>34151</c:v>
                </c:pt>
                <c:pt idx="19">
                  <c:v>34182</c:v>
                </c:pt>
                <c:pt idx="20">
                  <c:v>34213</c:v>
                </c:pt>
                <c:pt idx="21">
                  <c:v>34243</c:v>
                </c:pt>
                <c:pt idx="22">
                  <c:v>34274</c:v>
                </c:pt>
                <c:pt idx="23">
                  <c:v>34304</c:v>
                </c:pt>
                <c:pt idx="24">
                  <c:v>34335</c:v>
                </c:pt>
                <c:pt idx="25">
                  <c:v>34366</c:v>
                </c:pt>
                <c:pt idx="26">
                  <c:v>34394</c:v>
                </c:pt>
                <c:pt idx="27">
                  <c:v>34425</c:v>
                </c:pt>
                <c:pt idx="28">
                  <c:v>34455</c:v>
                </c:pt>
                <c:pt idx="29">
                  <c:v>34486</c:v>
                </c:pt>
                <c:pt idx="30">
                  <c:v>34516</c:v>
                </c:pt>
                <c:pt idx="31">
                  <c:v>34547</c:v>
                </c:pt>
                <c:pt idx="32">
                  <c:v>34578</c:v>
                </c:pt>
                <c:pt idx="33">
                  <c:v>34608</c:v>
                </c:pt>
                <c:pt idx="34">
                  <c:v>34639</c:v>
                </c:pt>
                <c:pt idx="35">
                  <c:v>34669</c:v>
                </c:pt>
                <c:pt idx="36">
                  <c:v>34700</c:v>
                </c:pt>
                <c:pt idx="37">
                  <c:v>34731</c:v>
                </c:pt>
                <c:pt idx="38">
                  <c:v>34759</c:v>
                </c:pt>
                <c:pt idx="39">
                  <c:v>34790</c:v>
                </c:pt>
                <c:pt idx="40">
                  <c:v>34820</c:v>
                </c:pt>
                <c:pt idx="41">
                  <c:v>34851</c:v>
                </c:pt>
                <c:pt idx="42">
                  <c:v>34881</c:v>
                </c:pt>
                <c:pt idx="43">
                  <c:v>34912</c:v>
                </c:pt>
                <c:pt idx="44">
                  <c:v>34943</c:v>
                </c:pt>
                <c:pt idx="45">
                  <c:v>34973</c:v>
                </c:pt>
                <c:pt idx="46">
                  <c:v>35004</c:v>
                </c:pt>
                <c:pt idx="47">
                  <c:v>35034</c:v>
                </c:pt>
                <c:pt idx="48">
                  <c:v>35065</c:v>
                </c:pt>
                <c:pt idx="49">
                  <c:v>35096</c:v>
                </c:pt>
                <c:pt idx="50">
                  <c:v>35125</c:v>
                </c:pt>
                <c:pt idx="51">
                  <c:v>35156</c:v>
                </c:pt>
                <c:pt idx="52">
                  <c:v>35186</c:v>
                </c:pt>
                <c:pt idx="53">
                  <c:v>35217</c:v>
                </c:pt>
                <c:pt idx="54">
                  <c:v>35247</c:v>
                </c:pt>
                <c:pt idx="55">
                  <c:v>35278</c:v>
                </c:pt>
                <c:pt idx="56">
                  <c:v>35309</c:v>
                </c:pt>
                <c:pt idx="57">
                  <c:v>35339</c:v>
                </c:pt>
                <c:pt idx="58">
                  <c:v>35370</c:v>
                </c:pt>
                <c:pt idx="59">
                  <c:v>35400</c:v>
                </c:pt>
                <c:pt idx="60">
                  <c:v>35431</c:v>
                </c:pt>
                <c:pt idx="61">
                  <c:v>35462</c:v>
                </c:pt>
                <c:pt idx="62">
                  <c:v>35490</c:v>
                </c:pt>
                <c:pt idx="63">
                  <c:v>35521</c:v>
                </c:pt>
                <c:pt idx="64">
                  <c:v>35551</c:v>
                </c:pt>
                <c:pt idx="65">
                  <c:v>35582</c:v>
                </c:pt>
                <c:pt idx="66">
                  <c:v>35612</c:v>
                </c:pt>
                <c:pt idx="67">
                  <c:v>35643</c:v>
                </c:pt>
                <c:pt idx="68">
                  <c:v>35674</c:v>
                </c:pt>
                <c:pt idx="69">
                  <c:v>35704</c:v>
                </c:pt>
                <c:pt idx="70">
                  <c:v>35735</c:v>
                </c:pt>
                <c:pt idx="71">
                  <c:v>35765</c:v>
                </c:pt>
                <c:pt idx="72">
                  <c:v>35796</c:v>
                </c:pt>
                <c:pt idx="73">
                  <c:v>35827</c:v>
                </c:pt>
                <c:pt idx="74">
                  <c:v>35855</c:v>
                </c:pt>
                <c:pt idx="75">
                  <c:v>35886</c:v>
                </c:pt>
                <c:pt idx="76">
                  <c:v>35916</c:v>
                </c:pt>
                <c:pt idx="77">
                  <c:v>35947</c:v>
                </c:pt>
                <c:pt idx="78">
                  <c:v>35977</c:v>
                </c:pt>
                <c:pt idx="79">
                  <c:v>36008</c:v>
                </c:pt>
                <c:pt idx="80">
                  <c:v>36039</c:v>
                </c:pt>
                <c:pt idx="81">
                  <c:v>36069</c:v>
                </c:pt>
                <c:pt idx="82">
                  <c:v>36100</c:v>
                </c:pt>
                <c:pt idx="83">
                  <c:v>36130</c:v>
                </c:pt>
                <c:pt idx="84">
                  <c:v>36161</c:v>
                </c:pt>
                <c:pt idx="85">
                  <c:v>36192</c:v>
                </c:pt>
                <c:pt idx="86">
                  <c:v>36220</c:v>
                </c:pt>
                <c:pt idx="87">
                  <c:v>36251</c:v>
                </c:pt>
                <c:pt idx="88">
                  <c:v>36281</c:v>
                </c:pt>
                <c:pt idx="89">
                  <c:v>36312</c:v>
                </c:pt>
                <c:pt idx="90">
                  <c:v>36342</c:v>
                </c:pt>
                <c:pt idx="91">
                  <c:v>36373</c:v>
                </c:pt>
                <c:pt idx="92">
                  <c:v>36404</c:v>
                </c:pt>
                <c:pt idx="93">
                  <c:v>36434</c:v>
                </c:pt>
                <c:pt idx="94">
                  <c:v>36465</c:v>
                </c:pt>
                <c:pt idx="95">
                  <c:v>36495</c:v>
                </c:pt>
                <c:pt idx="96">
                  <c:v>36526</c:v>
                </c:pt>
                <c:pt idx="97">
                  <c:v>36557</c:v>
                </c:pt>
                <c:pt idx="98">
                  <c:v>36586</c:v>
                </c:pt>
                <c:pt idx="99">
                  <c:v>36617</c:v>
                </c:pt>
                <c:pt idx="100">
                  <c:v>36647</c:v>
                </c:pt>
                <c:pt idx="101">
                  <c:v>36678</c:v>
                </c:pt>
                <c:pt idx="102">
                  <c:v>36708</c:v>
                </c:pt>
                <c:pt idx="103">
                  <c:v>36739</c:v>
                </c:pt>
                <c:pt idx="104">
                  <c:v>36770</c:v>
                </c:pt>
                <c:pt idx="105">
                  <c:v>36800</c:v>
                </c:pt>
                <c:pt idx="106">
                  <c:v>36831</c:v>
                </c:pt>
                <c:pt idx="107">
                  <c:v>36861</c:v>
                </c:pt>
                <c:pt idx="108">
                  <c:v>36892</c:v>
                </c:pt>
                <c:pt idx="109">
                  <c:v>36923</c:v>
                </c:pt>
                <c:pt idx="110">
                  <c:v>36951</c:v>
                </c:pt>
                <c:pt idx="111">
                  <c:v>36982</c:v>
                </c:pt>
                <c:pt idx="112">
                  <c:v>37012</c:v>
                </c:pt>
                <c:pt idx="113">
                  <c:v>37043</c:v>
                </c:pt>
                <c:pt idx="114">
                  <c:v>37073</c:v>
                </c:pt>
                <c:pt idx="115">
                  <c:v>37104</c:v>
                </c:pt>
                <c:pt idx="116">
                  <c:v>37135</c:v>
                </c:pt>
                <c:pt idx="117">
                  <c:v>37165</c:v>
                </c:pt>
                <c:pt idx="118">
                  <c:v>37196</c:v>
                </c:pt>
                <c:pt idx="119">
                  <c:v>37226</c:v>
                </c:pt>
                <c:pt idx="120">
                  <c:v>37257</c:v>
                </c:pt>
                <c:pt idx="121">
                  <c:v>37288</c:v>
                </c:pt>
                <c:pt idx="122">
                  <c:v>37316</c:v>
                </c:pt>
                <c:pt idx="123">
                  <c:v>37347</c:v>
                </c:pt>
                <c:pt idx="124">
                  <c:v>37377</c:v>
                </c:pt>
                <c:pt idx="125">
                  <c:v>37408</c:v>
                </c:pt>
                <c:pt idx="126">
                  <c:v>37438</c:v>
                </c:pt>
                <c:pt idx="127">
                  <c:v>37469</c:v>
                </c:pt>
                <c:pt idx="128">
                  <c:v>37500</c:v>
                </c:pt>
                <c:pt idx="129">
                  <c:v>37530</c:v>
                </c:pt>
                <c:pt idx="130">
                  <c:v>37561</c:v>
                </c:pt>
                <c:pt idx="131">
                  <c:v>37591</c:v>
                </c:pt>
                <c:pt idx="132">
                  <c:v>37622</c:v>
                </c:pt>
                <c:pt idx="133">
                  <c:v>37653</c:v>
                </c:pt>
                <c:pt idx="134">
                  <c:v>37681</c:v>
                </c:pt>
                <c:pt idx="135">
                  <c:v>37712</c:v>
                </c:pt>
                <c:pt idx="136">
                  <c:v>37742</c:v>
                </c:pt>
                <c:pt idx="137">
                  <c:v>37773</c:v>
                </c:pt>
                <c:pt idx="138">
                  <c:v>37803</c:v>
                </c:pt>
                <c:pt idx="139">
                  <c:v>37834</c:v>
                </c:pt>
                <c:pt idx="140">
                  <c:v>37865</c:v>
                </c:pt>
                <c:pt idx="141">
                  <c:v>37895</c:v>
                </c:pt>
                <c:pt idx="142">
                  <c:v>37926</c:v>
                </c:pt>
                <c:pt idx="143">
                  <c:v>37956</c:v>
                </c:pt>
                <c:pt idx="144">
                  <c:v>37987</c:v>
                </c:pt>
                <c:pt idx="145">
                  <c:v>38018</c:v>
                </c:pt>
                <c:pt idx="146">
                  <c:v>38047</c:v>
                </c:pt>
                <c:pt idx="147">
                  <c:v>38078</c:v>
                </c:pt>
                <c:pt idx="148">
                  <c:v>38108</c:v>
                </c:pt>
                <c:pt idx="149">
                  <c:v>38139</c:v>
                </c:pt>
                <c:pt idx="150">
                  <c:v>38169</c:v>
                </c:pt>
                <c:pt idx="151">
                  <c:v>38200</c:v>
                </c:pt>
                <c:pt idx="152">
                  <c:v>38231</c:v>
                </c:pt>
                <c:pt idx="153">
                  <c:v>38261</c:v>
                </c:pt>
                <c:pt idx="154">
                  <c:v>38292</c:v>
                </c:pt>
                <c:pt idx="155">
                  <c:v>38322</c:v>
                </c:pt>
                <c:pt idx="156">
                  <c:v>38353</c:v>
                </c:pt>
                <c:pt idx="157">
                  <c:v>38384</c:v>
                </c:pt>
                <c:pt idx="158">
                  <c:v>38412</c:v>
                </c:pt>
                <c:pt idx="159">
                  <c:v>38443</c:v>
                </c:pt>
                <c:pt idx="160">
                  <c:v>38473</c:v>
                </c:pt>
                <c:pt idx="161">
                  <c:v>38504</c:v>
                </c:pt>
                <c:pt idx="162">
                  <c:v>38534</c:v>
                </c:pt>
                <c:pt idx="163">
                  <c:v>38565</c:v>
                </c:pt>
                <c:pt idx="164">
                  <c:v>38596</c:v>
                </c:pt>
                <c:pt idx="165">
                  <c:v>38626</c:v>
                </c:pt>
                <c:pt idx="166">
                  <c:v>38657</c:v>
                </c:pt>
                <c:pt idx="167">
                  <c:v>38687</c:v>
                </c:pt>
                <c:pt idx="168">
                  <c:v>38718</c:v>
                </c:pt>
                <c:pt idx="169">
                  <c:v>38749</c:v>
                </c:pt>
                <c:pt idx="170">
                  <c:v>38777</c:v>
                </c:pt>
                <c:pt idx="171">
                  <c:v>38808</c:v>
                </c:pt>
                <c:pt idx="172">
                  <c:v>38838</c:v>
                </c:pt>
                <c:pt idx="173">
                  <c:v>38869</c:v>
                </c:pt>
                <c:pt idx="174">
                  <c:v>38899</c:v>
                </c:pt>
                <c:pt idx="175">
                  <c:v>38930</c:v>
                </c:pt>
                <c:pt idx="176">
                  <c:v>38961</c:v>
                </c:pt>
                <c:pt idx="177">
                  <c:v>38991</c:v>
                </c:pt>
                <c:pt idx="178">
                  <c:v>39022</c:v>
                </c:pt>
                <c:pt idx="179">
                  <c:v>39052</c:v>
                </c:pt>
                <c:pt idx="180">
                  <c:v>39083</c:v>
                </c:pt>
                <c:pt idx="181">
                  <c:v>39114</c:v>
                </c:pt>
                <c:pt idx="182">
                  <c:v>39142</c:v>
                </c:pt>
                <c:pt idx="183">
                  <c:v>39173</c:v>
                </c:pt>
                <c:pt idx="184">
                  <c:v>39203</c:v>
                </c:pt>
                <c:pt idx="185">
                  <c:v>39234</c:v>
                </c:pt>
                <c:pt idx="186">
                  <c:v>39264</c:v>
                </c:pt>
                <c:pt idx="187">
                  <c:v>39295</c:v>
                </c:pt>
                <c:pt idx="188">
                  <c:v>39326</c:v>
                </c:pt>
                <c:pt idx="189">
                  <c:v>39356</c:v>
                </c:pt>
                <c:pt idx="190">
                  <c:v>39387</c:v>
                </c:pt>
                <c:pt idx="191">
                  <c:v>39417</c:v>
                </c:pt>
                <c:pt idx="192">
                  <c:v>39448</c:v>
                </c:pt>
                <c:pt idx="193">
                  <c:v>39479</c:v>
                </c:pt>
                <c:pt idx="194">
                  <c:v>39508</c:v>
                </c:pt>
                <c:pt idx="195">
                  <c:v>39539</c:v>
                </c:pt>
                <c:pt idx="196">
                  <c:v>39569</c:v>
                </c:pt>
                <c:pt idx="197">
                  <c:v>39600</c:v>
                </c:pt>
                <c:pt idx="198">
                  <c:v>39630</c:v>
                </c:pt>
                <c:pt idx="199">
                  <c:v>39661</c:v>
                </c:pt>
                <c:pt idx="200">
                  <c:v>39692</c:v>
                </c:pt>
                <c:pt idx="201">
                  <c:v>39722</c:v>
                </c:pt>
                <c:pt idx="202">
                  <c:v>39753</c:v>
                </c:pt>
                <c:pt idx="203">
                  <c:v>39783</c:v>
                </c:pt>
                <c:pt idx="204">
                  <c:v>39814</c:v>
                </c:pt>
                <c:pt idx="205">
                  <c:v>39845</c:v>
                </c:pt>
                <c:pt idx="206">
                  <c:v>39873</c:v>
                </c:pt>
                <c:pt idx="207">
                  <c:v>39904</c:v>
                </c:pt>
                <c:pt idx="208">
                  <c:v>39934</c:v>
                </c:pt>
                <c:pt idx="209">
                  <c:v>39965</c:v>
                </c:pt>
                <c:pt idx="210">
                  <c:v>39995</c:v>
                </c:pt>
                <c:pt idx="211">
                  <c:v>40026</c:v>
                </c:pt>
                <c:pt idx="212">
                  <c:v>40057</c:v>
                </c:pt>
                <c:pt idx="213">
                  <c:v>40087</c:v>
                </c:pt>
                <c:pt idx="214">
                  <c:v>40118</c:v>
                </c:pt>
                <c:pt idx="215">
                  <c:v>40148</c:v>
                </c:pt>
                <c:pt idx="216">
                  <c:v>40179</c:v>
                </c:pt>
                <c:pt idx="217">
                  <c:v>40210</c:v>
                </c:pt>
                <c:pt idx="218">
                  <c:v>40238</c:v>
                </c:pt>
                <c:pt idx="219">
                  <c:v>40269</c:v>
                </c:pt>
                <c:pt idx="220">
                  <c:v>40299</c:v>
                </c:pt>
                <c:pt idx="221">
                  <c:v>40330</c:v>
                </c:pt>
                <c:pt idx="222">
                  <c:v>40360</c:v>
                </c:pt>
                <c:pt idx="223">
                  <c:v>40391</c:v>
                </c:pt>
                <c:pt idx="224">
                  <c:v>40422</c:v>
                </c:pt>
                <c:pt idx="225">
                  <c:v>40452</c:v>
                </c:pt>
                <c:pt idx="226">
                  <c:v>40483</c:v>
                </c:pt>
                <c:pt idx="227">
                  <c:v>40513</c:v>
                </c:pt>
                <c:pt idx="228">
                  <c:v>40544</c:v>
                </c:pt>
                <c:pt idx="229">
                  <c:v>40575</c:v>
                </c:pt>
                <c:pt idx="230">
                  <c:v>40603</c:v>
                </c:pt>
                <c:pt idx="231">
                  <c:v>40634</c:v>
                </c:pt>
                <c:pt idx="232">
                  <c:v>40664</c:v>
                </c:pt>
                <c:pt idx="233">
                  <c:v>40695</c:v>
                </c:pt>
                <c:pt idx="234">
                  <c:v>40725</c:v>
                </c:pt>
                <c:pt idx="235">
                  <c:v>40756</c:v>
                </c:pt>
                <c:pt idx="236">
                  <c:v>40787</c:v>
                </c:pt>
                <c:pt idx="237">
                  <c:v>40817</c:v>
                </c:pt>
                <c:pt idx="238">
                  <c:v>40848</c:v>
                </c:pt>
                <c:pt idx="239">
                  <c:v>40878</c:v>
                </c:pt>
                <c:pt idx="240">
                  <c:v>40909</c:v>
                </c:pt>
                <c:pt idx="241">
                  <c:v>40940</c:v>
                </c:pt>
                <c:pt idx="242">
                  <c:v>40969</c:v>
                </c:pt>
                <c:pt idx="243">
                  <c:v>41000</c:v>
                </c:pt>
                <c:pt idx="244">
                  <c:v>41030</c:v>
                </c:pt>
                <c:pt idx="245">
                  <c:v>41061</c:v>
                </c:pt>
                <c:pt idx="246">
                  <c:v>41091</c:v>
                </c:pt>
                <c:pt idx="247">
                  <c:v>41122</c:v>
                </c:pt>
                <c:pt idx="248">
                  <c:v>41153</c:v>
                </c:pt>
                <c:pt idx="249">
                  <c:v>41183</c:v>
                </c:pt>
                <c:pt idx="250">
                  <c:v>41214</c:v>
                </c:pt>
                <c:pt idx="251">
                  <c:v>41244</c:v>
                </c:pt>
                <c:pt idx="252">
                  <c:v>41275</c:v>
                </c:pt>
                <c:pt idx="253">
                  <c:v>41306</c:v>
                </c:pt>
                <c:pt idx="254">
                  <c:v>41334</c:v>
                </c:pt>
                <c:pt idx="255">
                  <c:v>41365</c:v>
                </c:pt>
                <c:pt idx="256">
                  <c:v>41395</c:v>
                </c:pt>
                <c:pt idx="257">
                  <c:v>41426</c:v>
                </c:pt>
                <c:pt idx="258">
                  <c:v>41456</c:v>
                </c:pt>
                <c:pt idx="259">
                  <c:v>41487</c:v>
                </c:pt>
                <c:pt idx="260">
                  <c:v>41518</c:v>
                </c:pt>
                <c:pt idx="261">
                  <c:v>41548</c:v>
                </c:pt>
                <c:pt idx="262">
                  <c:v>41579</c:v>
                </c:pt>
                <c:pt idx="263">
                  <c:v>41609</c:v>
                </c:pt>
                <c:pt idx="264">
                  <c:v>41640</c:v>
                </c:pt>
                <c:pt idx="265">
                  <c:v>41671</c:v>
                </c:pt>
                <c:pt idx="266">
                  <c:v>41699</c:v>
                </c:pt>
                <c:pt idx="267">
                  <c:v>41730</c:v>
                </c:pt>
                <c:pt idx="268">
                  <c:v>41760</c:v>
                </c:pt>
                <c:pt idx="269">
                  <c:v>41791</c:v>
                </c:pt>
                <c:pt idx="270">
                  <c:v>41821</c:v>
                </c:pt>
                <c:pt idx="271">
                  <c:v>41852</c:v>
                </c:pt>
                <c:pt idx="272">
                  <c:v>41883</c:v>
                </c:pt>
                <c:pt idx="273">
                  <c:v>41913</c:v>
                </c:pt>
                <c:pt idx="274">
                  <c:v>41944</c:v>
                </c:pt>
                <c:pt idx="275">
                  <c:v>41974</c:v>
                </c:pt>
                <c:pt idx="276">
                  <c:v>42005</c:v>
                </c:pt>
                <c:pt idx="277">
                  <c:v>42036</c:v>
                </c:pt>
                <c:pt idx="278">
                  <c:v>42064</c:v>
                </c:pt>
                <c:pt idx="279">
                  <c:v>42095</c:v>
                </c:pt>
                <c:pt idx="280">
                  <c:v>42125</c:v>
                </c:pt>
                <c:pt idx="281">
                  <c:v>42156</c:v>
                </c:pt>
                <c:pt idx="282">
                  <c:v>42186</c:v>
                </c:pt>
                <c:pt idx="283">
                  <c:v>42217</c:v>
                </c:pt>
                <c:pt idx="284">
                  <c:v>42248</c:v>
                </c:pt>
                <c:pt idx="285">
                  <c:v>42278</c:v>
                </c:pt>
                <c:pt idx="286">
                  <c:v>42309</c:v>
                </c:pt>
                <c:pt idx="287">
                  <c:v>42339</c:v>
                </c:pt>
                <c:pt idx="288">
                  <c:v>42370</c:v>
                </c:pt>
                <c:pt idx="289">
                  <c:v>42401</c:v>
                </c:pt>
                <c:pt idx="290">
                  <c:v>42430</c:v>
                </c:pt>
                <c:pt idx="291">
                  <c:v>42461</c:v>
                </c:pt>
                <c:pt idx="292">
                  <c:v>42491</c:v>
                </c:pt>
                <c:pt idx="293">
                  <c:v>42522</c:v>
                </c:pt>
                <c:pt idx="294">
                  <c:v>42552</c:v>
                </c:pt>
                <c:pt idx="295">
                  <c:v>42583</c:v>
                </c:pt>
                <c:pt idx="296">
                  <c:v>42614</c:v>
                </c:pt>
                <c:pt idx="297">
                  <c:v>42644</c:v>
                </c:pt>
                <c:pt idx="298">
                  <c:v>42675</c:v>
                </c:pt>
                <c:pt idx="299">
                  <c:v>42705</c:v>
                </c:pt>
                <c:pt idx="300">
                  <c:v>42736</c:v>
                </c:pt>
                <c:pt idx="301">
                  <c:v>42767</c:v>
                </c:pt>
                <c:pt idx="302">
                  <c:v>42795</c:v>
                </c:pt>
                <c:pt idx="303">
                  <c:v>42826</c:v>
                </c:pt>
                <c:pt idx="304">
                  <c:v>42856</c:v>
                </c:pt>
                <c:pt idx="305">
                  <c:v>42887</c:v>
                </c:pt>
                <c:pt idx="306">
                  <c:v>42917</c:v>
                </c:pt>
                <c:pt idx="307">
                  <c:v>42948</c:v>
                </c:pt>
                <c:pt idx="308">
                  <c:v>42979</c:v>
                </c:pt>
                <c:pt idx="309">
                  <c:v>43009</c:v>
                </c:pt>
                <c:pt idx="310">
                  <c:v>43040</c:v>
                </c:pt>
                <c:pt idx="311">
                  <c:v>43070</c:v>
                </c:pt>
                <c:pt idx="312">
                  <c:v>43101</c:v>
                </c:pt>
                <c:pt idx="313">
                  <c:v>43132</c:v>
                </c:pt>
                <c:pt idx="314">
                  <c:v>43160</c:v>
                </c:pt>
                <c:pt idx="315">
                  <c:v>43191</c:v>
                </c:pt>
                <c:pt idx="316">
                  <c:v>43221</c:v>
                </c:pt>
                <c:pt idx="317">
                  <c:v>43252</c:v>
                </c:pt>
                <c:pt idx="318">
                  <c:v>43282</c:v>
                </c:pt>
                <c:pt idx="319">
                  <c:v>43313</c:v>
                </c:pt>
                <c:pt idx="320">
                  <c:v>43344</c:v>
                </c:pt>
                <c:pt idx="321">
                  <c:v>43374</c:v>
                </c:pt>
                <c:pt idx="322">
                  <c:v>43405</c:v>
                </c:pt>
                <c:pt idx="323">
                  <c:v>43435</c:v>
                </c:pt>
                <c:pt idx="324">
                  <c:v>43466</c:v>
                </c:pt>
                <c:pt idx="325">
                  <c:v>43497</c:v>
                </c:pt>
                <c:pt idx="326">
                  <c:v>43525</c:v>
                </c:pt>
                <c:pt idx="327">
                  <c:v>43556</c:v>
                </c:pt>
                <c:pt idx="328">
                  <c:v>43586</c:v>
                </c:pt>
                <c:pt idx="329">
                  <c:v>43617</c:v>
                </c:pt>
                <c:pt idx="330">
                  <c:v>43647</c:v>
                </c:pt>
                <c:pt idx="331">
                  <c:v>43678</c:v>
                </c:pt>
                <c:pt idx="332">
                  <c:v>43709</c:v>
                </c:pt>
                <c:pt idx="333">
                  <c:v>43739</c:v>
                </c:pt>
                <c:pt idx="334">
                  <c:v>43770</c:v>
                </c:pt>
                <c:pt idx="335">
                  <c:v>43800</c:v>
                </c:pt>
                <c:pt idx="336">
                  <c:v>43831</c:v>
                </c:pt>
                <c:pt idx="337">
                  <c:v>43862</c:v>
                </c:pt>
                <c:pt idx="338">
                  <c:v>43891</c:v>
                </c:pt>
                <c:pt idx="339">
                  <c:v>43922</c:v>
                </c:pt>
                <c:pt idx="340">
                  <c:v>43952</c:v>
                </c:pt>
                <c:pt idx="341">
                  <c:v>43983</c:v>
                </c:pt>
                <c:pt idx="342">
                  <c:v>44013</c:v>
                </c:pt>
                <c:pt idx="343">
                  <c:v>44044</c:v>
                </c:pt>
              </c:numCache>
            </c:numRef>
          </c:cat>
          <c:val>
            <c:numRef>
              <c:f>Sheet1!$B$5:$B$348</c:f>
              <c:numCache>
                <c:formatCode>"$"#,##0.0</c:formatCode>
                <c:ptCount val="344"/>
                <c:pt idx="0">
                  <c:v>164.095</c:v>
                </c:pt>
                <c:pt idx="1">
                  <c:v>164.21299999999999</c:v>
                </c:pt>
                <c:pt idx="2">
                  <c:v>163.721</c:v>
                </c:pt>
                <c:pt idx="3">
                  <c:v>164.709</c:v>
                </c:pt>
                <c:pt idx="4">
                  <c:v>165.61199999999999</c:v>
                </c:pt>
                <c:pt idx="5">
                  <c:v>166.077</c:v>
                </c:pt>
                <c:pt idx="6">
                  <c:v>167.25700000000001</c:v>
                </c:pt>
                <c:pt idx="7">
                  <c:v>167.8</c:v>
                </c:pt>
                <c:pt idx="8">
                  <c:v>169.4</c:v>
                </c:pt>
                <c:pt idx="9">
                  <c:v>170.625</c:v>
                </c:pt>
                <c:pt idx="10">
                  <c:v>171.00299999999999</c:v>
                </c:pt>
                <c:pt idx="11">
                  <c:v>173.10499999999999</c:v>
                </c:pt>
                <c:pt idx="12">
                  <c:v>175.108</c:v>
                </c:pt>
                <c:pt idx="13">
                  <c:v>173.744</c:v>
                </c:pt>
                <c:pt idx="14">
                  <c:v>172.30600000000001</c:v>
                </c:pt>
                <c:pt idx="15">
                  <c:v>176.749</c:v>
                </c:pt>
                <c:pt idx="16">
                  <c:v>178.42599999999999</c:v>
                </c:pt>
                <c:pt idx="17">
                  <c:v>178.15700000000001</c:v>
                </c:pt>
                <c:pt idx="18">
                  <c:v>180.74299999999999</c:v>
                </c:pt>
                <c:pt idx="19">
                  <c:v>180.70699999999999</c:v>
                </c:pt>
                <c:pt idx="20">
                  <c:v>181.773</c:v>
                </c:pt>
                <c:pt idx="21">
                  <c:v>182.88399999999999</c:v>
                </c:pt>
                <c:pt idx="22">
                  <c:v>184.74700000000001</c:v>
                </c:pt>
                <c:pt idx="23">
                  <c:v>186.399</c:v>
                </c:pt>
                <c:pt idx="24">
                  <c:v>185.142</c:v>
                </c:pt>
                <c:pt idx="25">
                  <c:v>188.07400000000001</c:v>
                </c:pt>
                <c:pt idx="26">
                  <c:v>191.57900000000001</c:v>
                </c:pt>
                <c:pt idx="27">
                  <c:v>191.63900000000001</c:v>
                </c:pt>
                <c:pt idx="28">
                  <c:v>190.929</c:v>
                </c:pt>
                <c:pt idx="29">
                  <c:v>193.13</c:v>
                </c:pt>
                <c:pt idx="30">
                  <c:v>193.74299999999999</c:v>
                </c:pt>
                <c:pt idx="31">
                  <c:v>196.16300000000001</c:v>
                </c:pt>
                <c:pt idx="32">
                  <c:v>197.76499999999999</c:v>
                </c:pt>
                <c:pt idx="33">
                  <c:v>199.571</c:v>
                </c:pt>
                <c:pt idx="34">
                  <c:v>199.73099999999999</c:v>
                </c:pt>
                <c:pt idx="35">
                  <c:v>200.702</c:v>
                </c:pt>
                <c:pt idx="36">
                  <c:v>201.57300000000001</c:v>
                </c:pt>
                <c:pt idx="37">
                  <c:v>198.399</c:v>
                </c:pt>
                <c:pt idx="38">
                  <c:v>200.24700000000001</c:v>
                </c:pt>
                <c:pt idx="39">
                  <c:v>201.03200000000001</c:v>
                </c:pt>
                <c:pt idx="40">
                  <c:v>202.98599999999999</c:v>
                </c:pt>
                <c:pt idx="41">
                  <c:v>205.5</c:v>
                </c:pt>
                <c:pt idx="42">
                  <c:v>204.92</c:v>
                </c:pt>
                <c:pt idx="43">
                  <c:v>206.52099999999999</c:v>
                </c:pt>
                <c:pt idx="44">
                  <c:v>207.006</c:v>
                </c:pt>
                <c:pt idx="45">
                  <c:v>206.17599999999999</c:v>
                </c:pt>
                <c:pt idx="46">
                  <c:v>208.66399999999999</c:v>
                </c:pt>
                <c:pt idx="47">
                  <c:v>210.399</c:v>
                </c:pt>
                <c:pt idx="48">
                  <c:v>208.69900000000001</c:v>
                </c:pt>
                <c:pt idx="49">
                  <c:v>212.00800000000001</c:v>
                </c:pt>
                <c:pt idx="50">
                  <c:v>213.89099999999999</c:v>
                </c:pt>
                <c:pt idx="51">
                  <c:v>214.67599999999999</c:v>
                </c:pt>
                <c:pt idx="52">
                  <c:v>216.29900000000001</c:v>
                </c:pt>
                <c:pt idx="53">
                  <c:v>216.06800000000001</c:v>
                </c:pt>
                <c:pt idx="54">
                  <c:v>216.33199999999999</c:v>
                </c:pt>
                <c:pt idx="55">
                  <c:v>216.358</c:v>
                </c:pt>
                <c:pt idx="56">
                  <c:v>219.256</c:v>
                </c:pt>
                <c:pt idx="57">
                  <c:v>221.06</c:v>
                </c:pt>
                <c:pt idx="58">
                  <c:v>220.96299999999999</c:v>
                </c:pt>
                <c:pt idx="59">
                  <c:v>221.99100000000001</c:v>
                </c:pt>
                <c:pt idx="60">
                  <c:v>223.48099999999999</c:v>
                </c:pt>
                <c:pt idx="61">
                  <c:v>225.422</c:v>
                </c:pt>
                <c:pt idx="62">
                  <c:v>226.161</c:v>
                </c:pt>
                <c:pt idx="63">
                  <c:v>224.61500000000001</c:v>
                </c:pt>
                <c:pt idx="64">
                  <c:v>222.929</c:v>
                </c:pt>
                <c:pt idx="65">
                  <c:v>226.05699999999999</c:v>
                </c:pt>
                <c:pt idx="66">
                  <c:v>228.703</c:v>
                </c:pt>
                <c:pt idx="67">
                  <c:v>229.309</c:v>
                </c:pt>
                <c:pt idx="68">
                  <c:v>230.31200000000001</c:v>
                </c:pt>
                <c:pt idx="69">
                  <c:v>229.83600000000001</c:v>
                </c:pt>
                <c:pt idx="70">
                  <c:v>230.44</c:v>
                </c:pt>
                <c:pt idx="71">
                  <c:v>231.18100000000001</c:v>
                </c:pt>
                <c:pt idx="72">
                  <c:v>231.58699999999999</c:v>
                </c:pt>
                <c:pt idx="73">
                  <c:v>231.684</c:v>
                </c:pt>
                <c:pt idx="74">
                  <c:v>233.083</c:v>
                </c:pt>
                <c:pt idx="75">
                  <c:v>235.98599999999999</c:v>
                </c:pt>
                <c:pt idx="76">
                  <c:v>237.07499999999999</c:v>
                </c:pt>
                <c:pt idx="77">
                  <c:v>238.971</c:v>
                </c:pt>
                <c:pt idx="78">
                  <c:v>237.411</c:v>
                </c:pt>
                <c:pt idx="79">
                  <c:v>236.37899999999999</c:v>
                </c:pt>
                <c:pt idx="80">
                  <c:v>238.55</c:v>
                </c:pt>
                <c:pt idx="81">
                  <c:v>242.54900000000001</c:v>
                </c:pt>
                <c:pt idx="82">
                  <c:v>244.291</c:v>
                </c:pt>
                <c:pt idx="83">
                  <c:v>246.53</c:v>
                </c:pt>
                <c:pt idx="84">
                  <c:v>246.86799999999999</c:v>
                </c:pt>
                <c:pt idx="85">
                  <c:v>249.52</c:v>
                </c:pt>
                <c:pt idx="86">
                  <c:v>250.667</c:v>
                </c:pt>
                <c:pt idx="87">
                  <c:v>252.477</c:v>
                </c:pt>
                <c:pt idx="88">
                  <c:v>254.73500000000001</c:v>
                </c:pt>
                <c:pt idx="89">
                  <c:v>255.44900000000001</c:v>
                </c:pt>
                <c:pt idx="90">
                  <c:v>257.45600000000002</c:v>
                </c:pt>
                <c:pt idx="91">
                  <c:v>260.23</c:v>
                </c:pt>
                <c:pt idx="92">
                  <c:v>261.31700000000001</c:v>
                </c:pt>
                <c:pt idx="93">
                  <c:v>261.81799999999998</c:v>
                </c:pt>
                <c:pt idx="94">
                  <c:v>264.96499999999997</c:v>
                </c:pt>
                <c:pt idx="95">
                  <c:v>269.863</c:v>
                </c:pt>
                <c:pt idx="96">
                  <c:v>268.04399999999998</c:v>
                </c:pt>
                <c:pt idx="97">
                  <c:v>272.02</c:v>
                </c:pt>
                <c:pt idx="98">
                  <c:v>275.19200000000001</c:v>
                </c:pt>
                <c:pt idx="99">
                  <c:v>271.04599999999999</c:v>
                </c:pt>
                <c:pt idx="100">
                  <c:v>271.39400000000001</c:v>
                </c:pt>
                <c:pt idx="101">
                  <c:v>273.42200000000003</c:v>
                </c:pt>
                <c:pt idx="102">
                  <c:v>272.63</c:v>
                </c:pt>
                <c:pt idx="103">
                  <c:v>272.91800000000001</c:v>
                </c:pt>
                <c:pt idx="104">
                  <c:v>277.548</c:v>
                </c:pt>
                <c:pt idx="105">
                  <c:v>276.92700000000002</c:v>
                </c:pt>
                <c:pt idx="106">
                  <c:v>276.029</c:v>
                </c:pt>
                <c:pt idx="107">
                  <c:v>275.791</c:v>
                </c:pt>
                <c:pt idx="108">
                  <c:v>278.834</c:v>
                </c:pt>
                <c:pt idx="109">
                  <c:v>278.77300000000002</c:v>
                </c:pt>
                <c:pt idx="110">
                  <c:v>276.45</c:v>
                </c:pt>
                <c:pt idx="111">
                  <c:v>280.80799999999999</c:v>
                </c:pt>
                <c:pt idx="112">
                  <c:v>281.49599999999998</c:v>
                </c:pt>
                <c:pt idx="113">
                  <c:v>280.40100000000001</c:v>
                </c:pt>
                <c:pt idx="114">
                  <c:v>279.50400000000002</c:v>
                </c:pt>
                <c:pt idx="115">
                  <c:v>281.41300000000001</c:v>
                </c:pt>
                <c:pt idx="116">
                  <c:v>276.084</c:v>
                </c:pt>
                <c:pt idx="117">
                  <c:v>294.54000000000002</c:v>
                </c:pt>
                <c:pt idx="118">
                  <c:v>287.11099999999999</c:v>
                </c:pt>
                <c:pt idx="119">
                  <c:v>283.70499999999998</c:v>
                </c:pt>
                <c:pt idx="120">
                  <c:v>283.50799999999998</c:v>
                </c:pt>
                <c:pt idx="121">
                  <c:v>285.05399999999997</c:v>
                </c:pt>
                <c:pt idx="122">
                  <c:v>284.262</c:v>
                </c:pt>
                <c:pt idx="123">
                  <c:v>288.83300000000003</c:v>
                </c:pt>
                <c:pt idx="124">
                  <c:v>284.95100000000002</c:v>
                </c:pt>
                <c:pt idx="125">
                  <c:v>287.37200000000001</c:v>
                </c:pt>
                <c:pt idx="126">
                  <c:v>290.38499999999999</c:v>
                </c:pt>
                <c:pt idx="127">
                  <c:v>292.64999999999998</c:v>
                </c:pt>
                <c:pt idx="128">
                  <c:v>288.41000000000003</c:v>
                </c:pt>
                <c:pt idx="129">
                  <c:v>289.57600000000002</c:v>
                </c:pt>
                <c:pt idx="130">
                  <c:v>291.48399999999998</c:v>
                </c:pt>
                <c:pt idx="131">
                  <c:v>293.947</c:v>
                </c:pt>
                <c:pt idx="132">
                  <c:v>295.24799999999999</c:v>
                </c:pt>
                <c:pt idx="133">
                  <c:v>291.16699999999997</c:v>
                </c:pt>
                <c:pt idx="134">
                  <c:v>296.32499999999999</c:v>
                </c:pt>
                <c:pt idx="135">
                  <c:v>295.60000000000002</c:v>
                </c:pt>
                <c:pt idx="136">
                  <c:v>296.41000000000003</c:v>
                </c:pt>
                <c:pt idx="137">
                  <c:v>299.62599999999998</c:v>
                </c:pt>
                <c:pt idx="138">
                  <c:v>302.74700000000001</c:v>
                </c:pt>
                <c:pt idx="139">
                  <c:v>307.80900000000003</c:v>
                </c:pt>
                <c:pt idx="140">
                  <c:v>305.93299999999999</c:v>
                </c:pt>
                <c:pt idx="141">
                  <c:v>304.80900000000003</c:v>
                </c:pt>
                <c:pt idx="142">
                  <c:v>308.52699999999999</c:v>
                </c:pt>
                <c:pt idx="143">
                  <c:v>307.40699999999998</c:v>
                </c:pt>
                <c:pt idx="144">
                  <c:v>309.25400000000002</c:v>
                </c:pt>
                <c:pt idx="145">
                  <c:v>311.39299999999997</c:v>
                </c:pt>
                <c:pt idx="146">
                  <c:v>316.91199999999998</c:v>
                </c:pt>
                <c:pt idx="147">
                  <c:v>313.512</c:v>
                </c:pt>
                <c:pt idx="148">
                  <c:v>318.964</c:v>
                </c:pt>
                <c:pt idx="149">
                  <c:v>314.95800000000003</c:v>
                </c:pt>
                <c:pt idx="150">
                  <c:v>318.54899999999998</c:v>
                </c:pt>
                <c:pt idx="151">
                  <c:v>318.97699999999998</c:v>
                </c:pt>
                <c:pt idx="152">
                  <c:v>324.56900000000002</c:v>
                </c:pt>
                <c:pt idx="153">
                  <c:v>326.74</c:v>
                </c:pt>
                <c:pt idx="154">
                  <c:v>327.83600000000001</c:v>
                </c:pt>
                <c:pt idx="155">
                  <c:v>331.87400000000002</c:v>
                </c:pt>
                <c:pt idx="156">
                  <c:v>328.69600000000003</c:v>
                </c:pt>
                <c:pt idx="157">
                  <c:v>333.02600000000001</c:v>
                </c:pt>
                <c:pt idx="158">
                  <c:v>333.58100000000002</c:v>
                </c:pt>
                <c:pt idx="159">
                  <c:v>336.58300000000003</c:v>
                </c:pt>
                <c:pt idx="160">
                  <c:v>334.52199999999999</c:v>
                </c:pt>
                <c:pt idx="161">
                  <c:v>343.99799999999999</c:v>
                </c:pt>
                <c:pt idx="162">
                  <c:v>346.57600000000002</c:v>
                </c:pt>
                <c:pt idx="163">
                  <c:v>343.30700000000002</c:v>
                </c:pt>
                <c:pt idx="164">
                  <c:v>343.95600000000002</c:v>
                </c:pt>
                <c:pt idx="165">
                  <c:v>344.09699999999998</c:v>
                </c:pt>
                <c:pt idx="166">
                  <c:v>347.32499999999999</c:v>
                </c:pt>
                <c:pt idx="167">
                  <c:v>347.40499999999997</c:v>
                </c:pt>
                <c:pt idx="168">
                  <c:v>357.33100000000002</c:v>
                </c:pt>
                <c:pt idx="169">
                  <c:v>354.70600000000002</c:v>
                </c:pt>
                <c:pt idx="170">
                  <c:v>355.66500000000002</c:v>
                </c:pt>
                <c:pt idx="171">
                  <c:v>357.423</c:v>
                </c:pt>
                <c:pt idx="172">
                  <c:v>356.70400000000001</c:v>
                </c:pt>
                <c:pt idx="173">
                  <c:v>357.87900000000002</c:v>
                </c:pt>
                <c:pt idx="174">
                  <c:v>359.00599999999997</c:v>
                </c:pt>
                <c:pt idx="175">
                  <c:v>360.69099999999997</c:v>
                </c:pt>
                <c:pt idx="176">
                  <c:v>358.96100000000001</c:v>
                </c:pt>
                <c:pt idx="177">
                  <c:v>358.46199999999999</c:v>
                </c:pt>
                <c:pt idx="178">
                  <c:v>359.26600000000002</c:v>
                </c:pt>
                <c:pt idx="179">
                  <c:v>363.73</c:v>
                </c:pt>
                <c:pt idx="180">
                  <c:v>363.61599999999999</c:v>
                </c:pt>
                <c:pt idx="181">
                  <c:v>364.00599999999997</c:v>
                </c:pt>
                <c:pt idx="182">
                  <c:v>367.15800000000002</c:v>
                </c:pt>
                <c:pt idx="183">
                  <c:v>366.18700000000001</c:v>
                </c:pt>
                <c:pt idx="184">
                  <c:v>370.93400000000003</c:v>
                </c:pt>
                <c:pt idx="185">
                  <c:v>368.154</c:v>
                </c:pt>
                <c:pt idx="186">
                  <c:v>369.61399999999998</c:v>
                </c:pt>
                <c:pt idx="187">
                  <c:v>371.358</c:v>
                </c:pt>
                <c:pt idx="188">
                  <c:v>372.86900000000003</c:v>
                </c:pt>
                <c:pt idx="189">
                  <c:v>375.28899999999999</c:v>
                </c:pt>
                <c:pt idx="190">
                  <c:v>378.86</c:v>
                </c:pt>
                <c:pt idx="191">
                  <c:v>374.298</c:v>
                </c:pt>
                <c:pt idx="192">
                  <c:v>375.23599999999999</c:v>
                </c:pt>
                <c:pt idx="193">
                  <c:v>371.83300000000003</c:v>
                </c:pt>
                <c:pt idx="194">
                  <c:v>372.745</c:v>
                </c:pt>
                <c:pt idx="195">
                  <c:v>372.572</c:v>
                </c:pt>
                <c:pt idx="196">
                  <c:v>376.036</c:v>
                </c:pt>
                <c:pt idx="197">
                  <c:v>376.45499999999998</c:v>
                </c:pt>
                <c:pt idx="198">
                  <c:v>375.03800000000001</c:v>
                </c:pt>
                <c:pt idx="199">
                  <c:v>372.28399999999999</c:v>
                </c:pt>
                <c:pt idx="200">
                  <c:v>366.72899999999998</c:v>
                </c:pt>
                <c:pt idx="201">
                  <c:v>352.95</c:v>
                </c:pt>
                <c:pt idx="202">
                  <c:v>339.35</c:v>
                </c:pt>
                <c:pt idx="203">
                  <c:v>332.09100000000001</c:v>
                </c:pt>
                <c:pt idx="204">
                  <c:v>336.92899999999997</c:v>
                </c:pt>
                <c:pt idx="205">
                  <c:v>335.57600000000002</c:v>
                </c:pt>
                <c:pt idx="206">
                  <c:v>329.74700000000001</c:v>
                </c:pt>
                <c:pt idx="207">
                  <c:v>331.35199999999998</c:v>
                </c:pt>
                <c:pt idx="208">
                  <c:v>334.25599999999997</c:v>
                </c:pt>
                <c:pt idx="209">
                  <c:v>339.88299999999998</c:v>
                </c:pt>
                <c:pt idx="210">
                  <c:v>340.517</c:v>
                </c:pt>
                <c:pt idx="211">
                  <c:v>346.66800000000001</c:v>
                </c:pt>
                <c:pt idx="212">
                  <c:v>338.50700000000001</c:v>
                </c:pt>
                <c:pt idx="213">
                  <c:v>341.654</c:v>
                </c:pt>
                <c:pt idx="214">
                  <c:v>344.375</c:v>
                </c:pt>
                <c:pt idx="215">
                  <c:v>346.072</c:v>
                </c:pt>
                <c:pt idx="216">
                  <c:v>346.18900000000002</c:v>
                </c:pt>
                <c:pt idx="217">
                  <c:v>346.78699999999998</c:v>
                </c:pt>
                <c:pt idx="218">
                  <c:v>354.608</c:v>
                </c:pt>
                <c:pt idx="219">
                  <c:v>357.27</c:v>
                </c:pt>
                <c:pt idx="220">
                  <c:v>354.01499999999999</c:v>
                </c:pt>
                <c:pt idx="221">
                  <c:v>354.12700000000001</c:v>
                </c:pt>
                <c:pt idx="222">
                  <c:v>354.57900000000001</c:v>
                </c:pt>
                <c:pt idx="223">
                  <c:v>356.74700000000001</c:v>
                </c:pt>
                <c:pt idx="224">
                  <c:v>359.29899999999998</c:v>
                </c:pt>
                <c:pt idx="225">
                  <c:v>363.52199999999999</c:v>
                </c:pt>
                <c:pt idx="226">
                  <c:v>367.34500000000003</c:v>
                </c:pt>
                <c:pt idx="227">
                  <c:v>369.24900000000002</c:v>
                </c:pt>
                <c:pt idx="228">
                  <c:v>371.798</c:v>
                </c:pt>
                <c:pt idx="229">
                  <c:v>375.05599999999998</c:v>
                </c:pt>
                <c:pt idx="230">
                  <c:v>378.471</c:v>
                </c:pt>
                <c:pt idx="231">
                  <c:v>380.77300000000002</c:v>
                </c:pt>
                <c:pt idx="232">
                  <c:v>380.28199999999998</c:v>
                </c:pt>
                <c:pt idx="233">
                  <c:v>383.197</c:v>
                </c:pt>
                <c:pt idx="234">
                  <c:v>382.79</c:v>
                </c:pt>
                <c:pt idx="235">
                  <c:v>383.94600000000003</c:v>
                </c:pt>
                <c:pt idx="236">
                  <c:v>387.709</c:v>
                </c:pt>
                <c:pt idx="237">
                  <c:v>389.92099999999999</c:v>
                </c:pt>
                <c:pt idx="238">
                  <c:v>391.589</c:v>
                </c:pt>
                <c:pt idx="239">
                  <c:v>391.83699999999999</c:v>
                </c:pt>
                <c:pt idx="240">
                  <c:v>395.37599999999998</c:v>
                </c:pt>
                <c:pt idx="241">
                  <c:v>400.22800000000001</c:v>
                </c:pt>
                <c:pt idx="242">
                  <c:v>401.80399999999997</c:v>
                </c:pt>
                <c:pt idx="243">
                  <c:v>399.91500000000002</c:v>
                </c:pt>
                <c:pt idx="244">
                  <c:v>399.363</c:v>
                </c:pt>
                <c:pt idx="245">
                  <c:v>396.14</c:v>
                </c:pt>
                <c:pt idx="246">
                  <c:v>397.45800000000003</c:v>
                </c:pt>
                <c:pt idx="247">
                  <c:v>402.15199999999999</c:v>
                </c:pt>
                <c:pt idx="248">
                  <c:v>405.36599999999999</c:v>
                </c:pt>
                <c:pt idx="249">
                  <c:v>405.92500000000001</c:v>
                </c:pt>
                <c:pt idx="250">
                  <c:v>407.58</c:v>
                </c:pt>
                <c:pt idx="251">
                  <c:v>408.79300000000001</c:v>
                </c:pt>
                <c:pt idx="252">
                  <c:v>412.238</c:v>
                </c:pt>
                <c:pt idx="253">
                  <c:v>417.25</c:v>
                </c:pt>
                <c:pt idx="254">
                  <c:v>414.21699999999998</c:v>
                </c:pt>
                <c:pt idx="255">
                  <c:v>412.26799999999997</c:v>
                </c:pt>
                <c:pt idx="256">
                  <c:v>414.137</c:v>
                </c:pt>
                <c:pt idx="257">
                  <c:v>415.642</c:v>
                </c:pt>
                <c:pt idx="258">
                  <c:v>418.45800000000003</c:v>
                </c:pt>
                <c:pt idx="259">
                  <c:v>417.54700000000003</c:v>
                </c:pt>
                <c:pt idx="260">
                  <c:v>417.42099999999999</c:v>
                </c:pt>
                <c:pt idx="261">
                  <c:v>419.27600000000001</c:v>
                </c:pt>
                <c:pt idx="262">
                  <c:v>420.55599999999998</c:v>
                </c:pt>
                <c:pt idx="263">
                  <c:v>422.88600000000002</c:v>
                </c:pt>
                <c:pt idx="264">
                  <c:v>418.524</c:v>
                </c:pt>
                <c:pt idx="265">
                  <c:v>424.67399999999998</c:v>
                </c:pt>
                <c:pt idx="266">
                  <c:v>429.13400000000001</c:v>
                </c:pt>
                <c:pt idx="267">
                  <c:v>433.64800000000002</c:v>
                </c:pt>
                <c:pt idx="268">
                  <c:v>434.351</c:v>
                </c:pt>
                <c:pt idx="269">
                  <c:v>435.43</c:v>
                </c:pt>
                <c:pt idx="270">
                  <c:v>436.137</c:v>
                </c:pt>
                <c:pt idx="271">
                  <c:v>439.65</c:v>
                </c:pt>
                <c:pt idx="272">
                  <c:v>438.70699999999999</c:v>
                </c:pt>
                <c:pt idx="273">
                  <c:v>439.88900000000001</c:v>
                </c:pt>
                <c:pt idx="274">
                  <c:v>441.27699999999999</c:v>
                </c:pt>
                <c:pt idx="275">
                  <c:v>438.8</c:v>
                </c:pt>
                <c:pt idx="276">
                  <c:v>436.11</c:v>
                </c:pt>
                <c:pt idx="277">
                  <c:v>435.34</c:v>
                </c:pt>
                <c:pt idx="278">
                  <c:v>441.88</c:v>
                </c:pt>
                <c:pt idx="279">
                  <c:v>442.6</c:v>
                </c:pt>
                <c:pt idx="280">
                  <c:v>446.20600000000002</c:v>
                </c:pt>
                <c:pt idx="281">
                  <c:v>446.89800000000002</c:v>
                </c:pt>
                <c:pt idx="282">
                  <c:v>449.767</c:v>
                </c:pt>
                <c:pt idx="283">
                  <c:v>449.97500000000002</c:v>
                </c:pt>
                <c:pt idx="284">
                  <c:v>448.73899999999998</c:v>
                </c:pt>
                <c:pt idx="285">
                  <c:v>447.49599999999998</c:v>
                </c:pt>
                <c:pt idx="286">
                  <c:v>449.24200000000002</c:v>
                </c:pt>
                <c:pt idx="287">
                  <c:v>450.97800000000001</c:v>
                </c:pt>
                <c:pt idx="288">
                  <c:v>448.32499999999999</c:v>
                </c:pt>
                <c:pt idx="289">
                  <c:v>452.55500000000001</c:v>
                </c:pt>
                <c:pt idx="290">
                  <c:v>451.13200000000001</c:v>
                </c:pt>
                <c:pt idx="291">
                  <c:v>453.03399999999999</c:v>
                </c:pt>
                <c:pt idx="292">
                  <c:v>454.68299999999999</c:v>
                </c:pt>
                <c:pt idx="293">
                  <c:v>459.08800000000002</c:v>
                </c:pt>
                <c:pt idx="294">
                  <c:v>458.57900000000001</c:v>
                </c:pt>
                <c:pt idx="295">
                  <c:v>459.02199999999999</c:v>
                </c:pt>
                <c:pt idx="296">
                  <c:v>461.89299999999997</c:v>
                </c:pt>
                <c:pt idx="297">
                  <c:v>463.24</c:v>
                </c:pt>
                <c:pt idx="298">
                  <c:v>462.99400000000003</c:v>
                </c:pt>
                <c:pt idx="299">
                  <c:v>468.07600000000002</c:v>
                </c:pt>
                <c:pt idx="300">
                  <c:v>473.83199999999999</c:v>
                </c:pt>
                <c:pt idx="301">
                  <c:v>473.58199999999999</c:v>
                </c:pt>
                <c:pt idx="302">
                  <c:v>472.69299999999998</c:v>
                </c:pt>
                <c:pt idx="303">
                  <c:v>475.33499999999998</c:v>
                </c:pt>
                <c:pt idx="304">
                  <c:v>473.24200000000002</c:v>
                </c:pt>
                <c:pt idx="305">
                  <c:v>474.798</c:v>
                </c:pt>
                <c:pt idx="306">
                  <c:v>475.04500000000002</c:v>
                </c:pt>
                <c:pt idx="307">
                  <c:v>475.65300000000002</c:v>
                </c:pt>
                <c:pt idx="308">
                  <c:v>486.05599999999998</c:v>
                </c:pt>
                <c:pt idx="309">
                  <c:v>486.63499999999999</c:v>
                </c:pt>
                <c:pt idx="310">
                  <c:v>490.64800000000002</c:v>
                </c:pt>
                <c:pt idx="311">
                  <c:v>492.99599999999998</c:v>
                </c:pt>
                <c:pt idx="312">
                  <c:v>492.6</c:v>
                </c:pt>
                <c:pt idx="313">
                  <c:v>494.815</c:v>
                </c:pt>
                <c:pt idx="314">
                  <c:v>494.74700000000001</c:v>
                </c:pt>
                <c:pt idx="315">
                  <c:v>495.96699999999998</c:v>
                </c:pt>
                <c:pt idx="316">
                  <c:v>502.351</c:v>
                </c:pt>
                <c:pt idx="317">
                  <c:v>501.13299999999998</c:v>
                </c:pt>
                <c:pt idx="318">
                  <c:v>503.834</c:v>
                </c:pt>
                <c:pt idx="319">
                  <c:v>502.875</c:v>
                </c:pt>
                <c:pt idx="320">
                  <c:v>502.40699999999998</c:v>
                </c:pt>
                <c:pt idx="321">
                  <c:v>508.036</c:v>
                </c:pt>
                <c:pt idx="322">
                  <c:v>508.471</c:v>
                </c:pt>
                <c:pt idx="323">
                  <c:v>497.541</c:v>
                </c:pt>
                <c:pt idx="324">
                  <c:v>505.036</c:v>
                </c:pt>
                <c:pt idx="325">
                  <c:v>504.68599999999998</c:v>
                </c:pt>
                <c:pt idx="326">
                  <c:v>512.60199999999998</c:v>
                </c:pt>
                <c:pt idx="327">
                  <c:v>515.08799999999997</c:v>
                </c:pt>
                <c:pt idx="328">
                  <c:v>516.91300000000001</c:v>
                </c:pt>
                <c:pt idx="329">
                  <c:v>518.61400000000003</c:v>
                </c:pt>
                <c:pt idx="330">
                  <c:v>522.19799999999998</c:v>
                </c:pt>
                <c:pt idx="331">
                  <c:v>524.54700000000003</c:v>
                </c:pt>
                <c:pt idx="332">
                  <c:v>522.26099999999997</c:v>
                </c:pt>
                <c:pt idx="333">
                  <c:v>524.85299999999995</c:v>
                </c:pt>
                <c:pt idx="334">
                  <c:v>525.01400000000001</c:v>
                </c:pt>
                <c:pt idx="335">
                  <c:v>525.46699999999998</c:v>
                </c:pt>
                <c:pt idx="336">
                  <c:v>529.61599999999999</c:v>
                </c:pt>
                <c:pt idx="337">
                  <c:v>527.27300000000002</c:v>
                </c:pt>
                <c:pt idx="338">
                  <c:v>483.94900000000001</c:v>
                </c:pt>
                <c:pt idx="339">
                  <c:v>412.76600000000002</c:v>
                </c:pt>
                <c:pt idx="340">
                  <c:v>488.21800000000002</c:v>
                </c:pt>
                <c:pt idx="341">
                  <c:v>529.96199999999999</c:v>
                </c:pt>
                <c:pt idx="342">
                  <c:v>534.55799999999999</c:v>
                </c:pt>
                <c:pt idx="343">
                  <c:v>537.52599999999995</c:v>
                </c:pt>
              </c:numCache>
            </c:numRef>
          </c:val>
          <c:extLst>
            <c:ext xmlns:c16="http://schemas.microsoft.com/office/drawing/2014/chart" uri="{C3380CC4-5D6E-409C-BE32-E72D297353CC}">
              <c16:uniqueId val="{00000000-C585-1049-94DE-27B3BD20E6A2}"/>
            </c:ext>
          </c:extLst>
        </c:ser>
        <c:dLbls>
          <c:showLegendKey val="0"/>
          <c:showVal val="0"/>
          <c:showCatName val="0"/>
          <c:showSerName val="0"/>
          <c:showPercent val="0"/>
          <c:showBubbleSize val="0"/>
        </c:dLbls>
        <c:gapWidth val="219"/>
        <c:overlap val="-27"/>
        <c:axId val="379964928"/>
        <c:axId val="379961792"/>
      </c:barChart>
      <c:dateAx>
        <c:axId val="379964928"/>
        <c:scaling>
          <c:orientation val="minMax"/>
          <c:min val="36739"/>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379961792"/>
        <c:crosses val="autoZero"/>
        <c:auto val="1"/>
        <c:lblOffset val="100"/>
        <c:baseTimeUnit val="months"/>
        <c:majorUnit val="6"/>
        <c:majorTimeUnit val="months"/>
      </c:dateAx>
      <c:valAx>
        <c:axId val="379961792"/>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37996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Constantia" panose="02030602050306030303" pitchFamily="18"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solidFill>
                <a:latin typeface="Constantia" panose="02030602050306030303" pitchFamily="18" charset="0"/>
                <a:ea typeface="+mn-ea"/>
                <a:cs typeface="+mn-cs"/>
              </a:defRPr>
            </a:pPr>
            <a:r>
              <a:rPr lang="en-US" dirty="0"/>
              <a:t>YOY % Change in Seated Reservations</a:t>
            </a:r>
          </a:p>
        </c:rich>
      </c:tx>
      <c:layout>
        <c:manualLayout>
          <c:xMode val="edge"/>
          <c:yMode val="edge"/>
          <c:x val="0.34244785452954746"/>
          <c:y val="1.9493177387914229E-2"/>
        </c:manualLayout>
      </c:layout>
      <c:overlay val="1"/>
      <c:spPr>
        <a:noFill/>
        <a:ln>
          <a:noFill/>
        </a:ln>
        <a:effectLst/>
      </c:spPr>
      <c:txPr>
        <a:bodyPr rot="0" spcFirstLastPara="1" vertOverflow="ellipsis" vert="horz" wrap="square" anchor="ctr" anchorCtr="1"/>
        <a:lstStyle/>
        <a:p>
          <a:pPr>
            <a:defRPr sz="2160" b="0" i="0" u="none" strike="noStrike" kern="1200" spc="0" baseline="0">
              <a:solidFill>
                <a:schemeClr val="tx1"/>
              </a:solidFill>
              <a:latin typeface="Constantia" panose="02030602050306030303" pitchFamily="18" charset="0"/>
              <a:ea typeface="+mn-ea"/>
              <a:cs typeface="+mn-cs"/>
            </a:defRPr>
          </a:pPr>
          <a:endParaRPr lang="en-US"/>
        </a:p>
      </c:txPr>
    </c:title>
    <c:autoTitleDeleted val="0"/>
    <c:plotArea>
      <c:layout>
        <c:manualLayout>
          <c:layoutTarget val="inner"/>
          <c:xMode val="edge"/>
          <c:yMode val="edge"/>
          <c:x val="7.3100095442615129E-2"/>
          <c:y val="9.2549999232552083E-2"/>
          <c:w val="0.91532583048331084"/>
          <c:h val="0.71550705284646432"/>
        </c:manualLayout>
      </c:layout>
      <c:lineChart>
        <c:grouping val="standard"/>
        <c:varyColors val="0"/>
        <c:ser>
          <c:idx val="0"/>
          <c:order val="0"/>
          <c:tx>
            <c:strRef>
              <c:f>Sheet1!$B$3</c:f>
              <c:strCache>
                <c:ptCount val="1"/>
                <c:pt idx="0">
                  <c:v>United States</c:v>
                </c:pt>
              </c:strCache>
            </c:strRef>
          </c:tx>
          <c:spPr>
            <a:ln w="41275" cap="rnd">
              <a:solidFill>
                <a:srgbClr val="00B050"/>
              </a:solidFill>
              <a:round/>
            </a:ln>
            <a:effectLst/>
          </c:spPr>
          <c:marker>
            <c:symbol val="none"/>
          </c:marker>
          <c:cat>
            <c:numRef>
              <c:f>Sheet1!$A$4:$A$218</c:f>
              <c:numCache>
                <c:formatCode>m/d/yy</c:formatCode>
                <c:ptCount val="215"/>
                <c:pt idx="0">
                  <c:v>43879</c:v>
                </c:pt>
                <c:pt idx="1">
                  <c:v>43880</c:v>
                </c:pt>
                <c:pt idx="2">
                  <c:v>43881</c:v>
                </c:pt>
                <c:pt idx="3">
                  <c:v>43882</c:v>
                </c:pt>
                <c:pt idx="4">
                  <c:v>43883</c:v>
                </c:pt>
                <c:pt idx="5">
                  <c:v>43884</c:v>
                </c:pt>
                <c:pt idx="6">
                  <c:v>43885</c:v>
                </c:pt>
                <c:pt idx="7">
                  <c:v>43886</c:v>
                </c:pt>
                <c:pt idx="8">
                  <c:v>43887</c:v>
                </c:pt>
                <c:pt idx="9">
                  <c:v>43888</c:v>
                </c:pt>
                <c:pt idx="10">
                  <c:v>43889</c:v>
                </c:pt>
                <c:pt idx="11">
                  <c:v>43890</c:v>
                </c:pt>
                <c:pt idx="12">
                  <c:v>43891</c:v>
                </c:pt>
                <c:pt idx="13">
                  <c:v>43892</c:v>
                </c:pt>
                <c:pt idx="14">
                  <c:v>43893</c:v>
                </c:pt>
                <c:pt idx="15">
                  <c:v>43894</c:v>
                </c:pt>
                <c:pt idx="16">
                  <c:v>43895</c:v>
                </c:pt>
                <c:pt idx="17">
                  <c:v>43896</c:v>
                </c:pt>
                <c:pt idx="18">
                  <c:v>43897</c:v>
                </c:pt>
                <c:pt idx="19">
                  <c:v>43898</c:v>
                </c:pt>
                <c:pt idx="20">
                  <c:v>43899</c:v>
                </c:pt>
                <c:pt idx="21">
                  <c:v>43900</c:v>
                </c:pt>
                <c:pt idx="22">
                  <c:v>43901</c:v>
                </c:pt>
                <c:pt idx="23">
                  <c:v>43902</c:v>
                </c:pt>
                <c:pt idx="24">
                  <c:v>43903</c:v>
                </c:pt>
                <c:pt idx="25">
                  <c:v>43904</c:v>
                </c:pt>
                <c:pt idx="26">
                  <c:v>43905</c:v>
                </c:pt>
                <c:pt idx="27">
                  <c:v>43906</c:v>
                </c:pt>
                <c:pt idx="28">
                  <c:v>43907</c:v>
                </c:pt>
                <c:pt idx="29">
                  <c:v>43908</c:v>
                </c:pt>
                <c:pt idx="30">
                  <c:v>43909</c:v>
                </c:pt>
                <c:pt idx="31">
                  <c:v>43910</c:v>
                </c:pt>
                <c:pt idx="32">
                  <c:v>43911</c:v>
                </c:pt>
                <c:pt idx="33">
                  <c:v>43912</c:v>
                </c:pt>
                <c:pt idx="34">
                  <c:v>43913</c:v>
                </c:pt>
                <c:pt idx="35">
                  <c:v>43914</c:v>
                </c:pt>
                <c:pt idx="36">
                  <c:v>43915</c:v>
                </c:pt>
                <c:pt idx="37">
                  <c:v>43916</c:v>
                </c:pt>
                <c:pt idx="38">
                  <c:v>43917</c:v>
                </c:pt>
                <c:pt idx="39">
                  <c:v>43918</c:v>
                </c:pt>
                <c:pt idx="40">
                  <c:v>43919</c:v>
                </c:pt>
                <c:pt idx="41">
                  <c:v>43920</c:v>
                </c:pt>
                <c:pt idx="42">
                  <c:v>43921</c:v>
                </c:pt>
                <c:pt idx="43">
                  <c:v>43922</c:v>
                </c:pt>
                <c:pt idx="44">
                  <c:v>43923</c:v>
                </c:pt>
                <c:pt idx="45">
                  <c:v>43924</c:v>
                </c:pt>
                <c:pt idx="46">
                  <c:v>43925</c:v>
                </c:pt>
                <c:pt idx="47">
                  <c:v>43926</c:v>
                </c:pt>
                <c:pt idx="48">
                  <c:v>43927</c:v>
                </c:pt>
                <c:pt idx="49">
                  <c:v>43928</c:v>
                </c:pt>
                <c:pt idx="50">
                  <c:v>43929</c:v>
                </c:pt>
                <c:pt idx="51">
                  <c:v>43930</c:v>
                </c:pt>
                <c:pt idx="52">
                  <c:v>43931</c:v>
                </c:pt>
                <c:pt idx="53">
                  <c:v>43932</c:v>
                </c:pt>
                <c:pt idx="54">
                  <c:v>43933</c:v>
                </c:pt>
                <c:pt idx="55">
                  <c:v>43934</c:v>
                </c:pt>
                <c:pt idx="56">
                  <c:v>43935</c:v>
                </c:pt>
                <c:pt idx="57">
                  <c:v>43936</c:v>
                </c:pt>
                <c:pt idx="58">
                  <c:v>43937</c:v>
                </c:pt>
                <c:pt idx="59">
                  <c:v>43938</c:v>
                </c:pt>
                <c:pt idx="60">
                  <c:v>43939</c:v>
                </c:pt>
                <c:pt idx="61">
                  <c:v>43940</c:v>
                </c:pt>
                <c:pt idx="62">
                  <c:v>43941</c:v>
                </c:pt>
                <c:pt idx="63">
                  <c:v>43942</c:v>
                </c:pt>
                <c:pt idx="64">
                  <c:v>43943</c:v>
                </c:pt>
                <c:pt idx="65">
                  <c:v>43944</c:v>
                </c:pt>
                <c:pt idx="66">
                  <c:v>43945</c:v>
                </c:pt>
                <c:pt idx="67">
                  <c:v>43946</c:v>
                </c:pt>
                <c:pt idx="68">
                  <c:v>43947</c:v>
                </c:pt>
                <c:pt idx="69">
                  <c:v>43948</c:v>
                </c:pt>
                <c:pt idx="70">
                  <c:v>43949</c:v>
                </c:pt>
                <c:pt idx="71">
                  <c:v>43950</c:v>
                </c:pt>
                <c:pt idx="72">
                  <c:v>43951</c:v>
                </c:pt>
                <c:pt idx="73">
                  <c:v>43952</c:v>
                </c:pt>
                <c:pt idx="74">
                  <c:v>43953</c:v>
                </c:pt>
                <c:pt idx="75">
                  <c:v>43954</c:v>
                </c:pt>
                <c:pt idx="76">
                  <c:v>43955</c:v>
                </c:pt>
                <c:pt idx="77">
                  <c:v>43956</c:v>
                </c:pt>
                <c:pt idx="78">
                  <c:v>43957</c:v>
                </c:pt>
                <c:pt idx="79">
                  <c:v>43958</c:v>
                </c:pt>
                <c:pt idx="80">
                  <c:v>43959</c:v>
                </c:pt>
                <c:pt idx="81">
                  <c:v>43960</c:v>
                </c:pt>
                <c:pt idx="82">
                  <c:v>43961</c:v>
                </c:pt>
                <c:pt idx="83">
                  <c:v>43962</c:v>
                </c:pt>
                <c:pt idx="84">
                  <c:v>43963</c:v>
                </c:pt>
                <c:pt idx="85">
                  <c:v>43964</c:v>
                </c:pt>
                <c:pt idx="86">
                  <c:v>43965</c:v>
                </c:pt>
                <c:pt idx="87">
                  <c:v>43966</c:v>
                </c:pt>
                <c:pt idx="88">
                  <c:v>43967</c:v>
                </c:pt>
                <c:pt idx="89">
                  <c:v>43968</c:v>
                </c:pt>
                <c:pt idx="90">
                  <c:v>43969</c:v>
                </c:pt>
                <c:pt idx="91">
                  <c:v>43970</c:v>
                </c:pt>
                <c:pt idx="92">
                  <c:v>43971</c:v>
                </c:pt>
                <c:pt idx="93">
                  <c:v>43972</c:v>
                </c:pt>
                <c:pt idx="94">
                  <c:v>43973</c:v>
                </c:pt>
                <c:pt idx="95">
                  <c:v>43974</c:v>
                </c:pt>
                <c:pt idx="96">
                  <c:v>43975</c:v>
                </c:pt>
                <c:pt idx="97">
                  <c:v>43976</c:v>
                </c:pt>
                <c:pt idx="98">
                  <c:v>43977</c:v>
                </c:pt>
                <c:pt idx="99">
                  <c:v>43978</c:v>
                </c:pt>
                <c:pt idx="100">
                  <c:v>43979</c:v>
                </c:pt>
                <c:pt idx="101">
                  <c:v>43980</c:v>
                </c:pt>
                <c:pt idx="102">
                  <c:v>43981</c:v>
                </c:pt>
                <c:pt idx="103">
                  <c:v>43982</c:v>
                </c:pt>
                <c:pt idx="104">
                  <c:v>43983</c:v>
                </c:pt>
                <c:pt idx="105">
                  <c:v>43984</c:v>
                </c:pt>
                <c:pt idx="106">
                  <c:v>43985</c:v>
                </c:pt>
                <c:pt idx="107">
                  <c:v>43986</c:v>
                </c:pt>
                <c:pt idx="108">
                  <c:v>43987</c:v>
                </c:pt>
                <c:pt idx="109">
                  <c:v>43988</c:v>
                </c:pt>
                <c:pt idx="110">
                  <c:v>43989</c:v>
                </c:pt>
                <c:pt idx="111">
                  <c:v>43990</c:v>
                </c:pt>
                <c:pt idx="112">
                  <c:v>43991</c:v>
                </c:pt>
                <c:pt idx="113">
                  <c:v>43992</c:v>
                </c:pt>
                <c:pt idx="114">
                  <c:v>43993</c:v>
                </c:pt>
                <c:pt idx="115">
                  <c:v>43994</c:v>
                </c:pt>
                <c:pt idx="116">
                  <c:v>43995</c:v>
                </c:pt>
                <c:pt idx="117">
                  <c:v>43996</c:v>
                </c:pt>
                <c:pt idx="118">
                  <c:v>43997</c:v>
                </c:pt>
                <c:pt idx="119">
                  <c:v>43998</c:v>
                </c:pt>
                <c:pt idx="120">
                  <c:v>43999</c:v>
                </c:pt>
                <c:pt idx="121">
                  <c:v>44000</c:v>
                </c:pt>
                <c:pt idx="122">
                  <c:v>44001</c:v>
                </c:pt>
                <c:pt idx="123">
                  <c:v>44002</c:v>
                </c:pt>
                <c:pt idx="124">
                  <c:v>44003</c:v>
                </c:pt>
                <c:pt idx="125">
                  <c:v>44004</c:v>
                </c:pt>
                <c:pt idx="126">
                  <c:v>44005</c:v>
                </c:pt>
                <c:pt idx="127">
                  <c:v>44006</c:v>
                </c:pt>
                <c:pt idx="128">
                  <c:v>44007</c:v>
                </c:pt>
                <c:pt idx="129">
                  <c:v>44008</c:v>
                </c:pt>
                <c:pt idx="130">
                  <c:v>44009</c:v>
                </c:pt>
                <c:pt idx="131">
                  <c:v>44010</c:v>
                </c:pt>
                <c:pt idx="132">
                  <c:v>44011</c:v>
                </c:pt>
                <c:pt idx="133">
                  <c:v>44012</c:v>
                </c:pt>
                <c:pt idx="134">
                  <c:v>44013</c:v>
                </c:pt>
                <c:pt idx="135">
                  <c:v>44014</c:v>
                </c:pt>
                <c:pt idx="136">
                  <c:v>44015</c:v>
                </c:pt>
                <c:pt idx="137">
                  <c:v>44016</c:v>
                </c:pt>
                <c:pt idx="138">
                  <c:v>44017</c:v>
                </c:pt>
                <c:pt idx="139">
                  <c:v>44018</c:v>
                </c:pt>
                <c:pt idx="140">
                  <c:v>44019</c:v>
                </c:pt>
                <c:pt idx="141">
                  <c:v>44020</c:v>
                </c:pt>
                <c:pt idx="142">
                  <c:v>44021</c:v>
                </c:pt>
                <c:pt idx="143">
                  <c:v>44022</c:v>
                </c:pt>
                <c:pt idx="144">
                  <c:v>44023</c:v>
                </c:pt>
                <c:pt idx="145">
                  <c:v>44024</c:v>
                </c:pt>
                <c:pt idx="146">
                  <c:v>44025</c:v>
                </c:pt>
                <c:pt idx="147">
                  <c:v>44026</c:v>
                </c:pt>
                <c:pt idx="148">
                  <c:v>44027</c:v>
                </c:pt>
                <c:pt idx="149">
                  <c:v>44028</c:v>
                </c:pt>
                <c:pt idx="150">
                  <c:v>44029</c:v>
                </c:pt>
                <c:pt idx="151">
                  <c:v>44030</c:v>
                </c:pt>
                <c:pt idx="152">
                  <c:v>44031</c:v>
                </c:pt>
                <c:pt idx="153">
                  <c:v>44032</c:v>
                </c:pt>
                <c:pt idx="154">
                  <c:v>44033</c:v>
                </c:pt>
                <c:pt idx="155">
                  <c:v>44034</c:v>
                </c:pt>
                <c:pt idx="156">
                  <c:v>44035</c:v>
                </c:pt>
                <c:pt idx="157">
                  <c:v>44036</c:v>
                </c:pt>
                <c:pt idx="158">
                  <c:v>44037</c:v>
                </c:pt>
                <c:pt idx="159">
                  <c:v>44038</c:v>
                </c:pt>
                <c:pt idx="160">
                  <c:v>44039</c:v>
                </c:pt>
                <c:pt idx="161">
                  <c:v>44040</c:v>
                </c:pt>
                <c:pt idx="162">
                  <c:v>44041</c:v>
                </c:pt>
                <c:pt idx="163">
                  <c:v>44042</c:v>
                </c:pt>
                <c:pt idx="164">
                  <c:v>44043</c:v>
                </c:pt>
                <c:pt idx="165">
                  <c:v>44044</c:v>
                </c:pt>
                <c:pt idx="166">
                  <c:v>44045</c:v>
                </c:pt>
                <c:pt idx="167">
                  <c:v>44046</c:v>
                </c:pt>
                <c:pt idx="168">
                  <c:v>44047</c:v>
                </c:pt>
                <c:pt idx="169">
                  <c:v>44048</c:v>
                </c:pt>
                <c:pt idx="170">
                  <c:v>44049</c:v>
                </c:pt>
                <c:pt idx="171">
                  <c:v>44050</c:v>
                </c:pt>
                <c:pt idx="172">
                  <c:v>44051</c:v>
                </c:pt>
                <c:pt idx="173">
                  <c:v>44052</c:v>
                </c:pt>
                <c:pt idx="174">
                  <c:v>44053</c:v>
                </c:pt>
                <c:pt idx="175">
                  <c:v>44054</c:v>
                </c:pt>
                <c:pt idx="176">
                  <c:v>44055</c:v>
                </c:pt>
                <c:pt idx="177">
                  <c:v>44056</c:v>
                </c:pt>
                <c:pt idx="178">
                  <c:v>44057</c:v>
                </c:pt>
                <c:pt idx="179">
                  <c:v>44058</c:v>
                </c:pt>
                <c:pt idx="180">
                  <c:v>44059</c:v>
                </c:pt>
                <c:pt idx="181">
                  <c:v>44060</c:v>
                </c:pt>
                <c:pt idx="182">
                  <c:v>44061</c:v>
                </c:pt>
                <c:pt idx="183">
                  <c:v>44062</c:v>
                </c:pt>
                <c:pt idx="184">
                  <c:v>44063</c:v>
                </c:pt>
                <c:pt idx="185">
                  <c:v>44064</c:v>
                </c:pt>
                <c:pt idx="186">
                  <c:v>44065</c:v>
                </c:pt>
                <c:pt idx="187">
                  <c:v>44066</c:v>
                </c:pt>
                <c:pt idx="188">
                  <c:v>44067</c:v>
                </c:pt>
                <c:pt idx="189">
                  <c:v>44068</c:v>
                </c:pt>
                <c:pt idx="190">
                  <c:v>44069</c:v>
                </c:pt>
                <c:pt idx="191">
                  <c:v>44070</c:v>
                </c:pt>
                <c:pt idx="192">
                  <c:v>44071</c:v>
                </c:pt>
                <c:pt idx="193">
                  <c:v>44072</c:v>
                </c:pt>
                <c:pt idx="194">
                  <c:v>44073</c:v>
                </c:pt>
                <c:pt idx="195">
                  <c:v>44074</c:v>
                </c:pt>
                <c:pt idx="196">
                  <c:v>44075</c:v>
                </c:pt>
                <c:pt idx="197">
                  <c:v>44076</c:v>
                </c:pt>
                <c:pt idx="198">
                  <c:v>44077</c:v>
                </c:pt>
                <c:pt idx="199">
                  <c:v>44078</c:v>
                </c:pt>
                <c:pt idx="200">
                  <c:v>44079</c:v>
                </c:pt>
                <c:pt idx="201">
                  <c:v>44080</c:v>
                </c:pt>
                <c:pt idx="202">
                  <c:v>44081</c:v>
                </c:pt>
                <c:pt idx="203">
                  <c:v>44082</c:v>
                </c:pt>
                <c:pt idx="204">
                  <c:v>44083</c:v>
                </c:pt>
                <c:pt idx="205">
                  <c:v>44084</c:v>
                </c:pt>
                <c:pt idx="206">
                  <c:v>44085</c:v>
                </c:pt>
                <c:pt idx="207">
                  <c:v>44086</c:v>
                </c:pt>
                <c:pt idx="208">
                  <c:v>44087</c:v>
                </c:pt>
                <c:pt idx="209">
                  <c:v>44088</c:v>
                </c:pt>
                <c:pt idx="210">
                  <c:v>44089</c:v>
                </c:pt>
                <c:pt idx="211">
                  <c:v>44090</c:v>
                </c:pt>
                <c:pt idx="212">
                  <c:v>44091</c:v>
                </c:pt>
                <c:pt idx="213">
                  <c:v>44092</c:v>
                </c:pt>
                <c:pt idx="214">
                  <c:v>44093</c:v>
                </c:pt>
              </c:numCache>
            </c:numRef>
          </c:cat>
          <c:val>
            <c:numRef>
              <c:f>Sheet1!$B$4:$B$218</c:f>
              <c:numCache>
                <c:formatCode>0.0%</c:formatCode>
                <c:ptCount val="215"/>
                <c:pt idx="0">
                  <c:v>0</c:v>
                </c:pt>
                <c:pt idx="1">
                  <c:v>0.04</c:v>
                </c:pt>
                <c:pt idx="2">
                  <c:v>0</c:v>
                </c:pt>
                <c:pt idx="3">
                  <c:v>-0.01</c:v>
                </c:pt>
                <c:pt idx="4">
                  <c:v>0.02</c:v>
                </c:pt>
                <c:pt idx="5">
                  <c:v>0.06</c:v>
                </c:pt>
                <c:pt idx="6">
                  <c:v>0.02</c:v>
                </c:pt>
                <c:pt idx="7">
                  <c:v>0.02</c:v>
                </c:pt>
                <c:pt idx="8">
                  <c:v>-0.01</c:v>
                </c:pt>
                <c:pt idx="9">
                  <c:v>-0.01</c:v>
                </c:pt>
                <c:pt idx="10">
                  <c:v>0.01</c:v>
                </c:pt>
                <c:pt idx="11">
                  <c:v>0.03</c:v>
                </c:pt>
                <c:pt idx="12">
                  <c:v>0.02</c:v>
                </c:pt>
                <c:pt idx="13">
                  <c:v>-7.0000000000000007E-2</c:v>
                </c:pt>
                <c:pt idx="14">
                  <c:v>-0.09</c:v>
                </c:pt>
                <c:pt idx="15">
                  <c:v>-0.05</c:v>
                </c:pt>
                <c:pt idx="16">
                  <c:v>-0.05</c:v>
                </c:pt>
                <c:pt idx="17">
                  <c:v>-0.06</c:v>
                </c:pt>
                <c:pt idx="18">
                  <c:v>-0.03</c:v>
                </c:pt>
                <c:pt idx="19">
                  <c:v>-0.02</c:v>
                </c:pt>
                <c:pt idx="20">
                  <c:v>-0.14000000000000001</c:v>
                </c:pt>
                <c:pt idx="21">
                  <c:v>-0.18</c:v>
                </c:pt>
                <c:pt idx="22">
                  <c:v>-0.19</c:v>
                </c:pt>
                <c:pt idx="23">
                  <c:v>-0.28000000000000003</c:v>
                </c:pt>
                <c:pt idx="24">
                  <c:v>-0.36</c:v>
                </c:pt>
                <c:pt idx="25">
                  <c:v>-0.42</c:v>
                </c:pt>
                <c:pt idx="26">
                  <c:v>-0.48</c:v>
                </c:pt>
                <c:pt idx="27">
                  <c:v>-0.56000000000000005</c:v>
                </c:pt>
                <c:pt idx="28">
                  <c:v>-0.84</c:v>
                </c:pt>
                <c:pt idx="29">
                  <c:v>-0.91</c:v>
                </c:pt>
                <c:pt idx="30">
                  <c:v>-0.97540000000000004</c:v>
                </c:pt>
                <c:pt idx="31">
                  <c:v>-0.99349999999999994</c:v>
                </c:pt>
                <c:pt idx="32">
                  <c:v>-0.99890000000000001</c:v>
                </c:pt>
                <c:pt idx="33">
                  <c:v>-0.99930000000000008</c:v>
                </c:pt>
                <c:pt idx="34">
                  <c:v>-0.99970000000000003</c:v>
                </c:pt>
                <c:pt idx="35">
                  <c:v>-0.99970000000000003</c:v>
                </c:pt>
                <c:pt idx="36">
                  <c:v>-0.99980000000000002</c:v>
                </c:pt>
                <c:pt idx="37">
                  <c:v>-0.99980000000000002</c:v>
                </c:pt>
                <c:pt idx="38">
                  <c:v>-0.9998999999999999</c:v>
                </c:pt>
                <c:pt idx="39">
                  <c:v>-0.99980000000000002</c:v>
                </c:pt>
                <c:pt idx="40">
                  <c:v>-1</c:v>
                </c:pt>
                <c:pt idx="41">
                  <c:v>-0.9998999999999999</c:v>
                </c:pt>
                <c:pt idx="42">
                  <c:v>-0.9998999999999999</c:v>
                </c:pt>
                <c:pt idx="43">
                  <c:v>-0.9998999999999999</c:v>
                </c:pt>
                <c:pt idx="44">
                  <c:v>-0.99980000000000002</c:v>
                </c:pt>
                <c:pt idx="45">
                  <c:v>-0.99970000000000003</c:v>
                </c:pt>
                <c:pt idx="46">
                  <c:v>-0.99980000000000002</c:v>
                </c:pt>
                <c:pt idx="47">
                  <c:v>-0.9998999999999999</c:v>
                </c:pt>
                <c:pt idx="48">
                  <c:v>-1</c:v>
                </c:pt>
                <c:pt idx="49">
                  <c:v>-0.9998999999999999</c:v>
                </c:pt>
                <c:pt idx="50">
                  <c:v>-0.99970000000000003</c:v>
                </c:pt>
                <c:pt idx="51">
                  <c:v>-1</c:v>
                </c:pt>
                <c:pt idx="52">
                  <c:v>-0.99970000000000003</c:v>
                </c:pt>
                <c:pt idx="53">
                  <c:v>-0.99980000000000002</c:v>
                </c:pt>
                <c:pt idx="54">
                  <c:v>-0.9998999999999999</c:v>
                </c:pt>
                <c:pt idx="55">
                  <c:v>-0.9998999999999999</c:v>
                </c:pt>
                <c:pt idx="56">
                  <c:v>-0.9998999999999999</c:v>
                </c:pt>
                <c:pt idx="57">
                  <c:v>-0.99970000000000003</c:v>
                </c:pt>
                <c:pt idx="58">
                  <c:v>-0.99959999999999993</c:v>
                </c:pt>
                <c:pt idx="59">
                  <c:v>-0.99970000000000003</c:v>
                </c:pt>
                <c:pt idx="60">
                  <c:v>-0.99970000000000003</c:v>
                </c:pt>
                <c:pt idx="61">
                  <c:v>-0.99980000000000002</c:v>
                </c:pt>
                <c:pt idx="62">
                  <c:v>-0.9998999999999999</c:v>
                </c:pt>
                <c:pt idx="63">
                  <c:v>-0.99970000000000003</c:v>
                </c:pt>
                <c:pt idx="64">
                  <c:v>-0.99970000000000003</c:v>
                </c:pt>
                <c:pt idx="65">
                  <c:v>-0.99980000000000002</c:v>
                </c:pt>
                <c:pt idx="66">
                  <c:v>-0.99970000000000003</c:v>
                </c:pt>
                <c:pt idx="67">
                  <c:v>-0.99970000000000003</c:v>
                </c:pt>
                <c:pt idx="68">
                  <c:v>-0.9998999999999999</c:v>
                </c:pt>
                <c:pt idx="69">
                  <c:v>-0.99890000000000001</c:v>
                </c:pt>
                <c:pt idx="70">
                  <c:v>-0.99900000000000011</c:v>
                </c:pt>
                <c:pt idx="71">
                  <c:v>-0.99909999999999999</c:v>
                </c:pt>
                <c:pt idx="72">
                  <c:v>-0.99860000000000004</c:v>
                </c:pt>
                <c:pt idx="73">
                  <c:v>-0.98809999999999998</c:v>
                </c:pt>
                <c:pt idx="74">
                  <c:v>-0.98970000000000002</c:v>
                </c:pt>
                <c:pt idx="75">
                  <c:v>-0.99159999999999993</c:v>
                </c:pt>
                <c:pt idx="76">
                  <c:v>-0.98040000000000005</c:v>
                </c:pt>
                <c:pt idx="77">
                  <c:v>-0.9798</c:v>
                </c:pt>
                <c:pt idx="78">
                  <c:v>-0.98019999999999996</c:v>
                </c:pt>
                <c:pt idx="79">
                  <c:v>-0.97750000000000004</c:v>
                </c:pt>
                <c:pt idx="80">
                  <c:v>-0.97060000000000002</c:v>
                </c:pt>
                <c:pt idx="81">
                  <c:v>-0.97120000000000006</c:v>
                </c:pt>
                <c:pt idx="82">
                  <c:v>-0.96860000000000002</c:v>
                </c:pt>
                <c:pt idx="83">
                  <c:v>-0.95669999999999999</c:v>
                </c:pt>
                <c:pt idx="84">
                  <c:v>-0.95620000000000005</c:v>
                </c:pt>
                <c:pt idx="85">
                  <c:v>-0.95310000000000006</c:v>
                </c:pt>
                <c:pt idx="86">
                  <c:v>-0.94940000000000002</c:v>
                </c:pt>
                <c:pt idx="87">
                  <c:v>-0.9355</c:v>
                </c:pt>
                <c:pt idx="88">
                  <c:v>-0.93030000000000002</c:v>
                </c:pt>
                <c:pt idx="89">
                  <c:v>-0.93640000000000001</c:v>
                </c:pt>
                <c:pt idx="90">
                  <c:v>-0.93659999999999999</c:v>
                </c:pt>
                <c:pt idx="91">
                  <c:v>-0.9262999999999999</c:v>
                </c:pt>
                <c:pt idx="92">
                  <c:v>-0.91620000000000001</c:v>
                </c:pt>
                <c:pt idx="93">
                  <c:v>-0.89829999999999999</c:v>
                </c:pt>
                <c:pt idx="94">
                  <c:v>-0.87309999999999999</c:v>
                </c:pt>
                <c:pt idx="95">
                  <c:v>-0.87040000000000006</c:v>
                </c:pt>
                <c:pt idx="96">
                  <c:v>-0.87879999999999991</c:v>
                </c:pt>
                <c:pt idx="97">
                  <c:v>-0.86840000000000006</c:v>
                </c:pt>
                <c:pt idx="98">
                  <c:v>-0.85569999999999991</c:v>
                </c:pt>
                <c:pt idx="99">
                  <c:v>-0.8456999999999999</c:v>
                </c:pt>
                <c:pt idx="100">
                  <c:v>-0.84349999999999992</c:v>
                </c:pt>
                <c:pt idx="101">
                  <c:v>-0.81620000000000004</c:v>
                </c:pt>
                <c:pt idx="102">
                  <c:v>-0.80980000000000008</c:v>
                </c:pt>
                <c:pt idx="103">
                  <c:v>-0.83010000000000006</c:v>
                </c:pt>
                <c:pt idx="104">
                  <c:v>-0.8418000000000001</c:v>
                </c:pt>
                <c:pt idx="105">
                  <c:v>-0.83479999999999999</c:v>
                </c:pt>
                <c:pt idx="106">
                  <c:v>-0.81159999999999999</c:v>
                </c:pt>
                <c:pt idx="107">
                  <c:v>-0.79659999999999997</c:v>
                </c:pt>
                <c:pt idx="108">
                  <c:v>-0.75459999999999994</c:v>
                </c:pt>
                <c:pt idx="109">
                  <c:v>-0.7390000000000001</c:v>
                </c:pt>
                <c:pt idx="110">
                  <c:v>-0.74080000000000001</c:v>
                </c:pt>
                <c:pt idx="111">
                  <c:v>-0.75139999999999996</c:v>
                </c:pt>
                <c:pt idx="112">
                  <c:v>-0.75290000000000001</c:v>
                </c:pt>
                <c:pt idx="113">
                  <c:v>-0.72319999999999995</c:v>
                </c:pt>
                <c:pt idx="114">
                  <c:v>-0.69940000000000002</c:v>
                </c:pt>
                <c:pt idx="115">
                  <c:v>-0.6502</c:v>
                </c:pt>
                <c:pt idx="116">
                  <c:v>-0.64629999999999999</c:v>
                </c:pt>
                <c:pt idx="117">
                  <c:v>-0.78060000000000007</c:v>
                </c:pt>
                <c:pt idx="118">
                  <c:v>-0.67469999999999997</c:v>
                </c:pt>
                <c:pt idx="119">
                  <c:v>-0.66180000000000005</c:v>
                </c:pt>
                <c:pt idx="120">
                  <c:v>-0.65200000000000002</c:v>
                </c:pt>
                <c:pt idx="121">
                  <c:v>-0.64080000000000004</c:v>
                </c:pt>
                <c:pt idx="122">
                  <c:v>-0.59970000000000001</c:v>
                </c:pt>
                <c:pt idx="123">
                  <c:v>-0.58799999999999997</c:v>
                </c:pt>
                <c:pt idx="124">
                  <c:v>-0.41369999999999996</c:v>
                </c:pt>
                <c:pt idx="125">
                  <c:v>-0.66469999999999996</c:v>
                </c:pt>
                <c:pt idx="126">
                  <c:v>-0.65359999999999996</c:v>
                </c:pt>
                <c:pt idx="127">
                  <c:v>-0.63890000000000002</c:v>
                </c:pt>
                <c:pt idx="128">
                  <c:v>-0.6159</c:v>
                </c:pt>
                <c:pt idx="129">
                  <c:v>-0.57989999999999997</c:v>
                </c:pt>
                <c:pt idx="130">
                  <c:v>-0.56999999999999995</c:v>
                </c:pt>
                <c:pt idx="131">
                  <c:v>-0.60260000000000002</c:v>
                </c:pt>
                <c:pt idx="132">
                  <c:v>-0.65290000000000004</c:v>
                </c:pt>
                <c:pt idx="133">
                  <c:v>-0.62470000000000003</c:v>
                </c:pt>
                <c:pt idx="134">
                  <c:v>-0.6470999999999999</c:v>
                </c:pt>
                <c:pt idx="135">
                  <c:v>-0.49780000000000002</c:v>
                </c:pt>
                <c:pt idx="136">
                  <c:v>-0.5716</c:v>
                </c:pt>
                <c:pt idx="137">
                  <c:v>-0.72589999999999999</c:v>
                </c:pt>
                <c:pt idx="138">
                  <c:v>-0.59609999999999996</c:v>
                </c:pt>
                <c:pt idx="139">
                  <c:v>-0.63429999999999997</c:v>
                </c:pt>
                <c:pt idx="140">
                  <c:v>-0.64810000000000001</c:v>
                </c:pt>
                <c:pt idx="141">
                  <c:v>-0.65010000000000001</c:v>
                </c:pt>
                <c:pt idx="142">
                  <c:v>-0.62749999999999995</c:v>
                </c:pt>
                <c:pt idx="143">
                  <c:v>-0.62450000000000006</c:v>
                </c:pt>
                <c:pt idx="144">
                  <c:v>-0.57869999999999999</c:v>
                </c:pt>
                <c:pt idx="145">
                  <c:v>-0.59499999999999997</c:v>
                </c:pt>
                <c:pt idx="146">
                  <c:v>-0.66209999999999991</c:v>
                </c:pt>
                <c:pt idx="147">
                  <c:v>-0.65469999999999995</c:v>
                </c:pt>
                <c:pt idx="148">
                  <c:v>-0.64049999999999996</c:v>
                </c:pt>
                <c:pt idx="149">
                  <c:v>-0.61759999999999993</c:v>
                </c:pt>
                <c:pt idx="150">
                  <c:v>-0.59289999999999998</c:v>
                </c:pt>
                <c:pt idx="151">
                  <c:v>-0.57189999999999996</c:v>
                </c:pt>
                <c:pt idx="152">
                  <c:v>-0.60199999999999998</c:v>
                </c:pt>
                <c:pt idx="153">
                  <c:v>-0.65319999999999989</c:v>
                </c:pt>
                <c:pt idx="154">
                  <c:v>-0.64349999999999996</c:v>
                </c:pt>
                <c:pt idx="155">
                  <c:v>-0.65569999999999995</c:v>
                </c:pt>
                <c:pt idx="156">
                  <c:v>-0.63259999999999994</c:v>
                </c:pt>
                <c:pt idx="157">
                  <c:v>-0.57279999999999998</c:v>
                </c:pt>
                <c:pt idx="158">
                  <c:v>-0.55010000000000003</c:v>
                </c:pt>
                <c:pt idx="159">
                  <c:v>-0.57779999999999998</c:v>
                </c:pt>
                <c:pt idx="160">
                  <c:v>-0.63749999999999996</c:v>
                </c:pt>
                <c:pt idx="161">
                  <c:v>-0.62560000000000004</c:v>
                </c:pt>
                <c:pt idx="162">
                  <c:v>-0.59530000000000005</c:v>
                </c:pt>
                <c:pt idx="163">
                  <c:v>-0.58030000000000004</c:v>
                </c:pt>
                <c:pt idx="164">
                  <c:v>-0.54170000000000007</c:v>
                </c:pt>
                <c:pt idx="165">
                  <c:v>-0.5333</c:v>
                </c:pt>
                <c:pt idx="166">
                  <c:v>-0.56189999999999996</c:v>
                </c:pt>
                <c:pt idx="167">
                  <c:v>-0.62939999999999996</c:v>
                </c:pt>
                <c:pt idx="168">
                  <c:v>-0.64690000000000003</c:v>
                </c:pt>
                <c:pt idx="169">
                  <c:v>-0.57320000000000004</c:v>
                </c:pt>
                <c:pt idx="170">
                  <c:v>-0.56729999999999992</c:v>
                </c:pt>
                <c:pt idx="171">
                  <c:v>-0.5232</c:v>
                </c:pt>
                <c:pt idx="172">
                  <c:v>-0.47939999999999999</c:v>
                </c:pt>
                <c:pt idx="173">
                  <c:v>-0.51419999999999999</c:v>
                </c:pt>
                <c:pt idx="174">
                  <c:v>-0.59699999999999998</c:v>
                </c:pt>
                <c:pt idx="175">
                  <c:v>-0.56979999999999997</c:v>
                </c:pt>
                <c:pt idx="176">
                  <c:v>-0.57079999999999997</c:v>
                </c:pt>
                <c:pt idx="177">
                  <c:v>-0.55200000000000005</c:v>
                </c:pt>
                <c:pt idx="178">
                  <c:v>-0.48849999999999999</c:v>
                </c:pt>
                <c:pt idx="179">
                  <c:v>-0.46610000000000001</c:v>
                </c:pt>
                <c:pt idx="180">
                  <c:v>-0.5081</c:v>
                </c:pt>
                <c:pt idx="181">
                  <c:v>-0.55689999999999995</c:v>
                </c:pt>
                <c:pt idx="182">
                  <c:v>-0.54069999999999996</c:v>
                </c:pt>
                <c:pt idx="183">
                  <c:v>-0.5353</c:v>
                </c:pt>
                <c:pt idx="184">
                  <c:v>-0.49979999999999997</c:v>
                </c:pt>
                <c:pt idx="185">
                  <c:v>-0.44920000000000004</c:v>
                </c:pt>
                <c:pt idx="186">
                  <c:v>-0.42499999999999999</c:v>
                </c:pt>
                <c:pt idx="187">
                  <c:v>-0.4703</c:v>
                </c:pt>
                <c:pt idx="188">
                  <c:v>-0.53979999999999995</c:v>
                </c:pt>
                <c:pt idx="189">
                  <c:v>-0.53039999999999998</c:v>
                </c:pt>
                <c:pt idx="190">
                  <c:v>-0.47389999999999999</c:v>
                </c:pt>
                <c:pt idx="191">
                  <c:v>-0.47340000000000004</c:v>
                </c:pt>
                <c:pt idx="192">
                  <c:v>-0.41240000000000004</c:v>
                </c:pt>
                <c:pt idx="193">
                  <c:v>-0.40139999999999998</c:v>
                </c:pt>
                <c:pt idx="194">
                  <c:v>-0.51529999999999998</c:v>
                </c:pt>
                <c:pt idx="195">
                  <c:v>-0.59770000000000001</c:v>
                </c:pt>
                <c:pt idx="196">
                  <c:v>-0.3211</c:v>
                </c:pt>
                <c:pt idx="197">
                  <c:v>-0.38939999999999997</c:v>
                </c:pt>
                <c:pt idx="198">
                  <c:v>-0.374</c:v>
                </c:pt>
                <c:pt idx="199">
                  <c:v>-0.32869999999999999</c:v>
                </c:pt>
                <c:pt idx="200">
                  <c:v>-0.32600000000000001</c:v>
                </c:pt>
                <c:pt idx="201">
                  <c:v>-0.14000000000000001</c:v>
                </c:pt>
                <c:pt idx="202">
                  <c:v>-0.18920000000000001</c:v>
                </c:pt>
                <c:pt idx="203">
                  <c:v>-0.58760000000000001</c:v>
                </c:pt>
                <c:pt idx="204">
                  <c:v>-0.54179999999999995</c:v>
                </c:pt>
                <c:pt idx="205">
                  <c:v>-0.52800000000000002</c:v>
                </c:pt>
                <c:pt idx="206">
                  <c:v>-0.42469999999999997</c:v>
                </c:pt>
                <c:pt idx="207">
                  <c:v>-0.38049999999999995</c:v>
                </c:pt>
                <c:pt idx="208">
                  <c:v>-0.41840000000000005</c:v>
                </c:pt>
                <c:pt idx="209">
                  <c:v>-0.52880000000000005</c:v>
                </c:pt>
                <c:pt idx="210">
                  <c:v>-0.50979999999999992</c:v>
                </c:pt>
                <c:pt idx="211">
                  <c:v>-0.4738</c:v>
                </c:pt>
                <c:pt idx="212">
                  <c:v>-0.45469999999999999</c:v>
                </c:pt>
                <c:pt idx="213">
                  <c:v>-0.3911</c:v>
                </c:pt>
                <c:pt idx="214">
                  <c:v>-0.34520000000000001</c:v>
                </c:pt>
              </c:numCache>
            </c:numRef>
          </c:val>
          <c:smooth val="0"/>
          <c:extLst>
            <c:ext xmlns:c16="http://schemas.microsoft.com/office/drawing/2014/chart" uri="{C3380CC4-5D6E-409C-BE32-E72D297353CC}">
              <c16:uniqueId val="{00000000-CAF1-824D-A92A-0B44C77DDF20}"/>
            </c:ext>
          </c:extLst>
        </c:ser>
        <c:ser>
          <c:idx val="1"/>
          <c:order val="1"/>
          <c:tx>
            <c:strRef>
              <c:f>Sheet1!$C$3</c:f>
              <c:strCache>
                <c:ptCount val="1"/>
                <c:pt idx="0">
                  <c:v>Zero</c:v>
                </c:pt>
              </c:strCache>
            </c:strRef>
          </c:tx>
          <c:spPr>
            <a:ln w="28575" cap="rnd">
              <a:solidFill>
                <a:schemeClr val="tx1"/>
              </a:solidFill>
              <a:round/>
            </a:ln>
            <a:effectLst/>
          </c:spPr>
          <c:marker>
            <c:symbol val="none"/>
          </c:marker>
          <c:cat>
            <c:numRef>
              <c:f>Sheet1!$A$4:$A$218</c:f>
              <c:numCache>
                <c:formatCode>m/d/yy</c:formatCode>
                <c:ptCount val="215"/>
                <c:pt idx="0">
                  <c:v>43879</c:v>
                </c:pt>
                <c:pt idx="1">
                  <c:v>43880</c:v>
                </c:pt>
                <c:pt idx="2">
                  <c:v>43881</c:v>
                </c:pt>
                <c:pt idx="3">
                  <c:v>43882</c:v>
                </c:pt>
                <c:pt idx="4">
                  <c:v>43883</c:v>
                </c:pt>
                <c:pt idx="5">
                  <c:v>43884</c:v>
                </c:pt>
                <c:pt idx="6">
                  <c:v>43885</c:v>
                </c:pt>
                <c:pt idx="7">
                  <c:v>43886</c:v>
                </c:pt>
                <c:pt idx="8">
                  <c:v>43887</c:v>
                </c:pt>
                <c:pt idx="9">
                  <c:v>43888</c:v>
                </c:pt>
                <c:pt idx="10">
                  <c:v>43889</c:v>
                </c:pt>
                <c:pt idx="11">
                  <c:v>43890</c:v>
                </c:pt>
                <c:pt idx="12">
                  <c:v>43891</c:v>
                </c:pt>
                <c:pt idx="13">
                  <c:v>43892</c:v>
                </c:pt>
                <c:pt idx="14">
                  <c:v>43893</c:v>
                </c:pt>
                <c:pt idx="15">
                  <c:v>43894</c:v>
                </c:pt>
                <c:pt idx="16">
                  <c:v>43895</c:v>
                </c:pt>
                <c:pt idx="17">
                  <c:v>43896</c:v>
                </c:pt>
                <c:pt idx="18">
                  <c:v>43897</c:v>
                </c:pt>
                <c:pt idx="19">
                  <c:v>43898</c:v>
                </c:pt>
                <c:pt idx="20">
                  <c:v>43899</c:v>
                </c:pt>
                <c:pt idx="21">
                  <c:v>43900</c:v>
                </c:pt>
                <c:pt idx="22">
                  <c:v>43901</c:v>
                </c:pt>
                <c:pt idx="23">
                  <c:v>43902</c:v>
                </c:pt>
                <c:pt idx="24">
                  <c:v>43903</c:v>
                </c:pt>
                <c:pt idx="25">
                  <c:v>43904</c:v>
                </c:pt>
                <c:pt idx="26">
                  <c:v>43905</c:v>
                </c:pt>
                <c:pt idx="27">
                  <c:v>43906</c:v>
                </c:pt>
                <c:pt idx="28">
                  <c:v>43907</c:v>
                </c:pt>
                <c:pt idx="29">
                  <c:v>43908</c:v>
                </c:pt>
                <c:pt idx="30">
                  <c:v>43909</c:v>
                </c:pt>
                <c:pt idx="31">
                  <c:v>43910</c:v>
                </c:pt>
                <c:pt idx="32">
                  <c:v>43911</c:v>
                </c:pt>
                <c:pt idx="33">
                  <c:v>43912</c:v>
                </c:pt>
                <c:pt idx="34">
                  <c:v>43913</c:v>
                </c:pt>
                <c:pt idx="35">
                  <c:v>43914</c:v>
                </c:pt>
                <c:pt idx="36">
                  <c:v>43915</c:v>
                </c:pt>
                <c:pt idx="37">
                  <c:v>43916</c:v>
                </c:pt>
                <c:pt idx="38">
                  <c:v>43917</c:v>
                </c:pt>
                <c:pt idx="39">
                  <c:v>43918</c:v>
                </c:pt>
                <c:pt idx="40">
                  <c:v>43919</c:v>
                </c:pt>
                <c:pt idx="41">
                  <c:v>43920</c:v>
                </c:pt>
                <c:pt idx="42">
                  <c:v>43921</c:v>
                </c:pt>
                <c:pt idx="43">
                  <c:v>43922</c:v>
                </c:pt>
                <c:pt idx="44">
                  <c:v>43923</c:v>
                </c:pt>
                <c:pt idx="45">
                  <c:v>43924</c:v>
                </c:pt>
                <c:pt idx="46">
                  <c:v>43925</c:v>
                </c:pt>
                <c:pt idx="47">
                  <c:v>43926</c:v>
                </c:pt>
                <c:pt idx="48">
                  <c:v>43927</c:v>
                </c:pt>
                <c:pt idx="49">
                  <c:v>43928</c:v>
                </c:pt>
                <c:pt idx="50">
                  <c:v>43929</c:v>
                </c:pt>
                <c:pt idx="51">
                  <c:v>43930</c:v>
                </c:pt>
                <c:pt idx="52">
                  <c:v>43931</c:v>
                </c:pt>
                <c:pt idx="53">
                  <c:v>43932</c:v>
                </c:pt>
                <c:pt idx="54">
                  <c:v>43933</c:v>
                </c:pt>
                <c:pt idx="55">
                  <c:v>43934</c:v>
                </c:pt>
                <c:pt idx="56">
                  <c:v>43935</c:v>
                </c:pt>
                <c:pt idx="57">
                  <c:v>43936</c:v>
                </c:pt>
                <c:pt idx="58">
                  <c:v>43937</c:v>
                </c:pt>
                <c:pt idx="59">
                  <c:v>43938</c:v>
                </c:pt>
                <c:pt idx="60">
                  <c:v>43939</c:v>
                </c:pt>
                <c:pt idx="61">
                  <c:v>43940</c:v>
                </c:pt>
                <c:pt idx="62">
                  <c:v>43941</c:v>
                </c:pt>
                <c:pt idx="63">
                  <c:v>43942</c:v>
                </c:pt>
                <c:pt idx="64">
                  <c:v>43943</c:v>
                </c:pt>
                <c:pt idx="65">
                  <c:v>43944</c:v>
                </c:pt>
                <c:pt idx="66">
                  <c:v>43945</c:v>
                </c:pt>
                <c:pt idx="67">
                  <c:v>43946</c:v>
                </c:pt>
                <c:pt idx="68">
                  <c:v>43947</c:v>
                </c:pt>
                <c:pt idx="69">
                  <c:v>43948</c:v>
                </c:pt>
                <c:pt idx="70">
                  <c:v>43949</c:v>
                </c:pt>
                <c:pt idx="71">
                  <c:v>43950</c:v>
                </c:pt>
                <c:pt idx="72">
                  <c:v>43951</c:v>
                </c:pt>
                <c:pt idx="73">
                  <c:v>43952</c:v>
                </c:pt>
                <c:pt idx="74">
                  <c:v>43953</c:v>
                </c:pt>
                <c:pt idx="75">
                  <c:v>43954</c:v>
                </c:pt>
                <c:pt idx="76">
                  <c:v>43955</c:v>
                </c:pt>
                <c:pt idx="77">
                  <c:v>43956</c:v>
                </c:pt>
                <c:pt idx="78">
                  <c:v>43957</c:v>
                </c:pt>
                <c:pt idx="79">
                  <c:v>43958</c:v>
                </c:pt>
                <c:pt idx="80">
                  <c:v>43959</c:v>
                </c:pt>
                <c:pt idx="81">
                  <c:v>43960</c:v>
                </c:pt>
                <c:pt idx="82">
                  <c:v>43961</c:v>
                </c:pt>
                <c:pt idx="83">
                  <c:v>43962</c:v>
                </c:pt>
                <c:pt idx="84">
                  <c:v>43963</c:v>
                </c:pt>
                <c:pt idx="85">
                  <c:v>43964</c:v>
                </c:pt>
                <c:pt idx="86">
                  <c:v>43965</c:v>
                </c:pt>
                <c:pt idx="87">
                  <c:v>43966</c:v>
                </c:pt>
                <c:pt idx="88">
                  <c:v>43967</c:v>
                </c:pt>
                <c:pt idx="89">
                  <c:v>43968</c:v>
                </c:pt>
                <c:pt idx="90">
                  <c:v>43969</c:v>
                </c:pt>
                <c:pt idx="91">
                  <c:v>43970</c:v>
                </c:pt>
                <c:pt idx="92">
                  <c:v>43971</c:v>
                </c:pt>
                <c:pt idx="93">
                  <c:v>43972</c:v>
                </c:pt>
                <c:pt idx="94">
                  <c:v>43973</c:v>
                </c:pt>
                <c:pt idx="95">
                  <c:v>43974</c:v>
                </c:pt>
                <c:pt idx="96">
                  <c:v>43975</c:v>
                </c:pt>
                <c:pt idx="97">
                  <c:v>43976</c:v>
                </c:pt>
                <c:pt idx="98">
                  <c:v>43977</c:v>
                </c:pt>
                <c:pt idx="99">
                  <c:v>43978</c:v>
                </c:pt>
                <c:pt idx="100">
                  <c:v>43979</c:v>
                </c:pt>
                <c:pt idx="101">
                  <c:v>43980</c:v>
                </c:pt>
                <c:pt idx="102">
                  <c:v>43981</c:v>
                </c:pt>
                <c:pt idx="103">
                  <c:v>43982</c:v>
                </c:pt>
                <c:pt idx="104">
                  <c:v>43983</c:v>
                </c:pt>
                <c:pt idx="105">
                  <c:v>43984</c:v>
                </c:pt>
                <c:pt idx="106">
                  <c:v>43985</c:v>
                </c:pt>
                <c:pt idx="107">
                  <c:v>43986</c:v>
                </c:pt>
                <c:pt idx="108">
                  <c:v>43987</c:v>
                </c:pt>
                <c:pt idx="109">
                  <c:v>43988</c:v>
                </c:pt>
                <c:pt idx="110">
                  <c:v>43989</c:v>
                </c:pt>
                <c:pt idx="111">
                  <c:v>43990</c:v>
                </c:pt>
                <c:pt idx="112">
                  <c:v>43991</c:v>
                </c:pt>
                <c:pt idx="113">
                  <c:v>43992</c:v>
                </c:pt>
                <c:pt idx="114">
                  <c:v>43993</c:v>
                </c:pt>
                <c:pt idx="115">
                  <c:v>43994</c:v>
                </c:pt>
                <c:pt idx="116">
                  <c:v>43995</c:v>
                </c:pt>
                <c:pt idx="117">
                  <c:v>43996</c:v>
                </c:pt>
                <c:pt idx="118">
                  <c:v>43997</c:v>
                </c:pt>
                <c:pt idx="119">
                  <c:v>43998</c:v>
                </c:pt>
                <c:pt idx="120">
                  <c:v>43999</c:v>
                </c:pt>
                <c:pt idx="121">
                  <c:v>44000</c:v>
                </c:pt>
                <c:pt idx="122">
                  <c:v>44001</c:v>
                </c:pt>
                <c:pt idx="123">
                  <c:v>44002</c:v>
                </c:pt>
                <c:pt idx="124">
                  <c:v>44003</c:v>
                </c:pt>
                <c:pt idx="125">
                  <c:v>44004</c:v>
                </c:pt>
                <c:pt idx="126">
                  <c:v>44005</c:v>
                </c:pt>
                <c:pt idx="127">
                  <c:v>44006</c:v>
                </c:pt>
                <c:pt idx="128">
                  <c:v>44007</c:v>
                </c:pt>
                <c:pt idx="129">
                  <c:v>44008</c:v>
                </c:pt>
                <c:pt idx="130">
                  <c:v>44009</c:v>
                </c:pt>
                <c:pt idx="131">
                  <c:v>44010</c:v>
                </c:pt>
                <c:pt idx="132">
                  <c:v>44011</c:v>
                </c:pt>
                <c:pt idx="133">
                  <c:v>44012</c:v>
                </c:pt>
                <c:pt idx="134">
                  <c:v>44013</c:v>
                </c:pt>
                <c:pt idx="135">
                  <c:v>44014</c:v>
                </c:pt>
                <c:pt idx="136">
                  <c:v>44015</c:v>
                </c:pt>
                <c:pt idx="137">
                  <c:v>44016</c:v>
                </c:pt>
                <c:pt idx="138">
                  <c:v>44017</c:v>
                </c:pt>
                <c:pt idx="139">
                  <c:v>44018</c:v>
                </c:pt>
                <c:pt idx="140">
                  <c:v>44019</c:v>
                </c:pt>
                <c:pt idx="141">
                  <c:v>44020</c:v>
                </c:pt>
                <c:pt idx="142">
                  <c:v>44021</c:v>
                </c:pt>
                <c:pt idx="143">
                  <c:v>44022</c:v>
                </c:pt>
                <c:pt idx="144">
                  <c:v>44023</c:v>
                </c:pt>
                <c:pt idx="145">
                  <c:v>44024</c:v>
                </c:pt>
                <c:pt idx="146">
                  <c:v>44025</c:v>
                </c:pt>
                <c:pt idx="147">
                  <c:v>44026</c:v>
                </c:pt>
                <c:pt idx="148">
                  <c:v>44027</c:v>
                </c:pt>
                <c:pt idx="149">
                  <c:v>44028</c:v>
                </c:pt>
                <c:pt idx="150">
                  <c:v>44029</c:v>
                </c:pt>
                <c:pt idx="151">
                  <c:v>44030</c:v>
                </c:pt>
                <c:pt idx="152">
                  <c:v>44031</c:v>
                </c:pt>
                <c:pt idx="153">
                  <c:v>44032</c:v>
                </c:pt>
                <c:pt idx="154">
                  <c:v>44033</c:v>
                </c:pt>
                <c:pt idx="155">
                  <c:v>44034</c:v>
                </c:pt>
                <c:pt idx="156">
                  <c:v>44035</c:v>
                </c:pt>
                <c:pt idx="157">
                  <c:v>44036</c:v>
                </c:pt>
                <c:pt idx="158">
                  <c:v>44037</c:v>
                </c:pt>
                <c:pt idx="159">
                  <c:v>44038</c:v>
                </c:pt>
                <c:pt idx="160">
                  <c:v>44039</c:v>
                </c:pt>
                <c:pt idx="161">
                  <c:v>44040</c:v>
                </c:pt>
                <c:pt idx="162">
                  <c:v>44041</c:v>
                </c:pt>
                <c:pt idx="163">
                  <c:v>44042</c:v>
                </c:pt>
                <c:pt idx="164">
                  <c:v>44043</c:v>
                </c:pt>
                <c:pt idx="165">
                  <c:v>44044</c:v>
                </c:pt>
                <c:pt idx="166">
                  <c:v>44045</c:v>
                </c:pt>
                <c:pt idx="167">
                  <c:v>44046</c:v>
                </c:pt>
                <c:pt idx="168">
                  <c:v>44047</c:v>
                </c:pt>
                <c:pt idx="169">
                  <c:v>44048</c:v>
                </c:pt>
                <c:pt idx="170">
                  <c:v>44049</c:v>
                </c:pt>
                <c:pt idx="171">
                  <c:v>44050</c:v>
                </c:pt>
                <c:pt idx="172">
                  <c:v>44051</c:v>
                </c:pt>
                <c:pt idx="173">
                  <c:v>44052</c:v>
                </c:pt>
                <c:pt idx="174">
                  <c:v>44053</c:v>
                </c:pt>
                <c:pt idx="175">
                  <c:v>44054</c:v>
                </c:pt>
                <c:pt idx="176">
                  <c:v>44055</c:v>
                </c:pt>
                <c:pt idx="177">
                  <c:v>44056</c:v>
                </c:pt>
                <c:pt idx="178">
                  <c:v>44057</c:v>
                </c:pt>
                <c:pt idx="179">
                  <c:v>44058</c:v>
                </c:pt>
                <c:pt idx="180">
                  <c:v>44059</c:v>
                </c:pt>
                <c:pt idx="181">
                  <c:v>44060</c:v>
                </c:pt>
                <c:pt idx="182">
                  <c:v>44061</c:v>
                </c:pt>
                <c:pt idx="183">
                  <c:v>44062</c:v>
                </c:pt>
                <c:pt idx="184">
                  <c:v>44063</c:v>
                </c:pt>
                <c:pt idx="185">
                  <c:v>44064</c:v>
                </c:pt>
                <c:pt idx="186">
                  <c:v>44065</c:v>
                </c:pt>
                <c:pt idx="187">
                  <c:v>44066</c:v>
                </c:pt>
                <c:pt idx="188">
                  <c:v>44067</c:v>
                </c:pt>
                <c:pt idx="189">
                  <c:v>44068</c:v>
                </c:pt>
                <c:pt idx="190">
                  <c:v>44069</c:v>
                </c:pt>
                <c:pt idx="191">
                  <c:v>44070</c:v>
                </c:pt>
                <c:pt idx="192">
                  <c:v>44071</c:v>
                </c:pt>
                <c:pt idx="193">
                  <c:v>44072</c:v>
                </c:pt>
                <c:pt idx="194">
                  <c:v>44073</c:v>
                </c:pt>
                <c:pt idx="195">
                  <c:v>44074</c:v>
                </c:pt>
                <c:pt idx="196">
                  <c:v>44075</c:v>
                </c:pt>
                <c:pt idx="197">
                  <c:v>44076</c:v>
                </c:pt>
                <c:pt idx="198">
                  <c:v>44077</c:v>
                </c:pt>
                <c:pt idx="199">
                  <c:v>44078</c:v>
                </c:pt>
                <c:pt idx="200">
                  <c:v>44079</c:v>
                </c:pt>
                <c:pt idx="201">
                  <c:v>44080</c:v>
                </c:pt>
                <c:pt idx="202">
                  <c:v>44081</c:v>
                </c:pt>
                <c:pt idx="203">
                  <c:v>44082</c:v>
                </c:pt>
                <c:pt idx="204">
                  <c:v>44083</c:v>
                </c:pt>
                <c:pt idx="205">
                  <c:v>44084</c:v>
                </c:pt>
                <c:pt idx="206">
                  <c:v>44085</c:v>
                </c:pt>
                <c:pt idx="207">
                  <c:v>44086</c:v>
                </c:pt>
                <c:pt idx="208">
                  <c:v>44087</c:v>
                </c:pt>
                <c:pt idx="209">
                  <c:v>44088</c:v>
                </c:pt>
                <c:pt idx="210">
                  <c:v>44089</c:v>
                </c:pt>
                <c:pt idx="211">
                  <c:v>44090</c:v>
                </c:pt>
                <c:pt idx="212">
                  <c:v>44091</c:v>
                </c:pt>
                <c:pt idx="213">
                  <c:v>44092</c:v>
                </c:pt>
                <c:pt idx="214">
                  <c:v>44093</c:v>
                </c:pt>
              </c:numCache>
            </c:numRef>
          </c:cat>
          <c:val>
            <c:numRef>
              <c:f>Sheet1!$C$4:$C$218</c:f>
              <c:numCache>
                <c:formatCode>0.0%</c:formatCode>
                <c:ptCount val="21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numCache>
            </c:numRef>
          </c:val>
          <c:smooth val="0"/>
          <c:extLst>
            <c:ext xmlns:c16="http://schemas.microsoft.com/office/drawing/2014/chart" uri="{C3380CC4-5D6E-409C-BE32-E72D297353CC}">
              <c16:uniqueId val="{00000005-CAF1-824D-A92A-0B44C77DDF20}"/>
            </c:ext>
          </c:extLst>
        </c:ser>
        <c:dLbls>
          <c:showLegendKey val="0"/>
          <c:showVal val="0"/>
          <c:showCatName val="0"/>
          <c:showSerName val="0"/>
          <c:showPercent val="0"/>
          <c:showBubbleSize val="0"/>
        </c:dLbls>
        <c:smooth val="0"/>
        <c:axId val="429107423"/>
        <c:axId val="429109103"/>
      </c:lineChart>
      <c:dateAx>
        <c:axId val="429107423"/>
        <c:scaling>
          <c:orientation val="minMax"/>
          <c:min val="43879"/>
        </c:scaling>
        <c:delete val="0"/>
        <c:axPos val="b"/>
        <c:numFmt formatCode="m/d/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429109103"/>
        <c:crosses val="autoZero"/>
        <c:auto val="1"/>
        <c:lblOffset val="100"/>
        <c:baseTimeUnit val="days"/>
        <c:majorUnit val="5"/>
        <c:majorTimeUnit val="days"/>
      </c:dateAx>
      <c:valAx>
        <c:axId val="4291091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429107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Constantia" panose="02030602050306030303" pitchFamily="18"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666172883692584E-2"/>
          <c:y val="0.1120431766204663"/>
          <c:w val="0.90975975304223333"/>
          <c:h val="0.70547996193458262"/>
        </c:manualLayout>
      </c:layout>
      <c:lineChart>
        <c:grouping val="standard"/>
        <c:varyColors val="0"/>
        <c:ser>
          <c:idx val="0"/>
          <c:order val="0"/>
          <c:tx>
            <c:strRef>
              <c:f>Sheet1!$B$3</c:f>
              <c:strCache>
                <c:ptCount val="1"/>
                <c:pt idx="0">
                  <c:v>Total Unemployment</c:v>
                </c:pt>
              </c:strCache>
            </c:strRef>
          </c:tx>
          <c:spPr>
            <a:ln w="41275" cap="rnd">
              <a:solidFill>
                <a:srgbClr val="C00000"/>
              </a:solidFill>
              <a:round/>
            </a:ln>
            <a:effectLst/>
          </c:spPr>
          <c:marker>
            <c:symbol val="none"/>
          </c:marker>
          <c:cat>
            <c:numRef>
              <c:f>Sheet1!$A$4:$A$875</c:f>
              <c:numCache>
                <c:formatCode>mmm\-yy</c:formatCode>
                <c:ptCount val="872"/>
                <c:pt idx="0">
                  <c:v>17533</c:v>
                </c:pt>
                <c:pt idx="1">
                  <c:v>17564</c:v>
                </c:pt>
                <c:pt idx="2">
                  <c:v>17593</c:v>
                </c:pt>
                <c:pt idx="3">
                  <c:v>17624</c:v>
                </c:pt>
                <c:pt idx="4">
                  <c:v>17654</c:v>
                </c:pt>
                <c:pt idx="5">
                  <c:v>17685</c:v>
                </c:pt>
                <c:pt idx="6">
                  <c:v>17715</c:v>
                </c:pt>
                <c:pt idx="7">
                  <c:v>17746</c:v>
                </c:pt>
                <c:pt idx="8">
                  <c:v>17777</c:v>
                </c:pt>
                <c:pt idx="9">
                  <c:v>17807</c:v>
                </c:pt>
                <c:pt idx="10">
                  <c:v>17838</c:v>
                </c:pt>
                <c:pt idx="11">
                  <c:v>17868</c:v>
                </c:pt>
                <c:pt idx="12">
                  <c:v>17899</c:v>
                </c:pt>
                <c:pt idx="13">
                  <c:v>17930</c:v>
                </c:pt>
                <c:pt idx="14">
                  <c:v>17958</c:v>
                </c:pt>
                <c:pt idx="15">
                  <c:v>17989</c:v>
                </c:pt>
                <c:pt idx="16">
                  <c:v>18019</c:v>
                </c:pt>
                <c:pt idx="17">
                  <c:v>18050</c:v>
                </c:pt>
                <c:pt idx="18">
                  <c:v>18080</c:v>
                </c:pt>
                <c:pt idx="19">
                  <c:v>18111</c:v>
                </c:pt>
                <c:pt idx="20">
                  <c:v>18142</c:v>
                </c:pt>
                <c:pt idx="21">
                  <c:v>18172</c:v>
                </c:pt>
                <c:pt idx="22">
                  <c:v>18203</c:v>
                </c:pt>
                <c:pt idx="23">
                  <c:v>18233</c:v>
                </c:pt>
                <c:pt idx="24">
                  <c:v>18264</c:v>
                </c:pt>
                <c:pt idx="25">
                  <c:v>18295</c:v>
                </c:pt>
                <c:pt idx="26">
                  <c:v>18323</c:v>
                </c:pt>
                <c:pt idx="27">
                  <c:v>18354</c:v>
                </c:pt>
                <c:pt idx="28">
                  <c:v>18384</c:v>
                </c:pt>
                <c:pt idx="29">
                  <c:v>18415</c:v>
                </c:pt>
                <c:pt idx="30">
                  <c:v>18445</c:v>
                </c:pt>
                <c:pt idx="31">
                  <c:v>18476</c:v>
                </c:pt>
                <c:pt idx="32">
                  <c:v>18507</c:v>
                </c:pt>
                <c:pt idx="33">
                  <c:v>18537</c:v>
                </c:pt>
                <c:pt idx="34">
                  <c:v>18568</c:v>
                </c:pt>
                <c:pt idx="35">
                  <c:v>18598</c:v>
                </c:pt>
                <c:pt idx="36">
                  <c:v>18629</c:v>
                </c:pt>
                <c:pt idx="37">
                  <c:v>18660</c:v>
                </c:pt>
                <c:pt idx="38">
                  <c:v>18688</c:v>
                </c:pt>
                <c:pt idx="39">
                  <c:v>18719</c:v>
                </c:pt>
                <c:pt idx="40">
                  <c:v>18749</c:v>
                </c:pt>
                <c:pt idx="41">
                  <c:v>18780</c:v>
                </c:pt>
                <c:pt idx="42">
                  <c:v>18810</c:v>
                </c:pt>
                <c:pt idx="43">
                  <c:v>18841</c:v>
                </c:pt>
                <c:pt idx="44">
                  <c:v>18872</c:v>
                </c:pt>
                <c:pt idx="45">
                  <c:v>18902</c:v>
                </c:pt>
                <c:pt idx="46">
                  <c:v>18933</c:v>
                </c:pt>
                <c:pt idx="47">
                  <c:v>18963</c:v>
                </c:pt>
                <c:pt idx="48">
                  <c:v>18994</c:v>
                </c:pt>
                <c:pt idx="49">
                  <c:v>19025</c:v>
                </c:pt>
                <c:pt idx="50">
                  <c:v>19054</c:v>
                </c:pt>
                <c:pt idx="51">
                  <c:v>19085</c:v>
                </c:pt>
                <c:pt idx="52">
                  <c:v>19115</c:v>
                </c:pt>
                <c:pt idx="53">
                  <c:v>19146</c:v>
                </c:pt>
                <c:pt idx="54">
                  <c:v>19176</c:v>
                </c:pt>
                <c:pt idx="55">
                  <c:v>19207</c:v>
                </c:pt>
                <c:pt idx="56">
                  <c:v>19238</c:v>
                </c:pt>
                <c:pt idx="57">
                  <c:v>19268</c:v>
                </c:pt>
                <c:pt idx="58">
                  <c:v>19299</c:v>
                </c:pt>
                <c:pt idx="59">
                  <c:v>19329</c:v>
                </c:pt>
                <c:pt idx="60">
                  <c:v>19360</c:v>
                </c:pt>
                <c:pt idx="61">
                  <c:v>19391</c:v>
                </c:pt>
                <c:pt idx="62">
                  <c:v>19419</c:v>
                </c:pt>
                <c:pt idx="63">
                  <c:v>19450</c:v>
                </c:pt>
                <c:pt idx="64">
                  <c:v>19480</c:v>
                </c:pt>
                <c:pt idx="65">
                  <c:v>19511</c:v>
                </c:pt>
                <c:pt idx="66">
                  <c:v>19541</c:v>
                </c:pt>
                <c:pt idx="67">
                  <c:v>19572</c:v>
                </c:pt>
                <c:pt idx="68">
                  <c:v>19603</c:v>
                </c:pt>
                <c:pt idx="69">
                  <c:v>19633</c:v>
                </c:pt>
                <c:pt idx="70">
                  <c:v>19664</c:v>
                </c:pt>
                <c:pt idx="71">
                  <c:v>19694</c:v>
                </c:pt>
                <c:pt idx="72">
                  <c:v>19725</c:v>
                </c:pt>
                <c:pt idx="73">
                  <c:v>19756</c:v>
                </c:pt>
                <c:pt idx="74">
                  <c:v>19784</c:v>
                </c:pt>
                <c:pt idx="75">
                  <c:v>19815</c:v>
                </c:pt>
                <c:pt idx="76">
                  <c:v>19845</c:v>
                </c:pt>
                <c:pt idx="77">
                  <c:v>19876</c:v>
                </c:pt>
                <c:pt idx="78">
                  <c:v>19906</c:v>
                </c:pt>
                <c:pt idx="79">
                  <c:v>19937</c:v>
                </c:pt>
                <c:pt idx="80">
                  <c:v>19968</c:v>
                </c:pt>
                <c:pt idx="81">
                  <c:v>19998</c:v>
                </c:pt>
                <c:pt idx="82">
                  <c:v>20029</c:v>
                </c:pt>
                <c:pt idx="83">
                  <c:v>20059</c:v>
                </c:pt>
                <c:pt idx="84">
                  <c:v>20090</c:v>
                </c:pt>
                <c:pt idx="85">
                  <c:v>20121</c:v>
                </c:pt>
                <c:pt idx="86">
                  <c:v>20149</c:v>
                </c:pt>
                <c:pt idx="87">
                  <c:v>20180</c:v>
                </c:pt>
                <c:pt idx="88">
                  <c:v>20210</c:v>
                </c:pt>
                <c:pt idx="89">
                  <c:v>20241</c:v>
                </c:pt>
                <c:pt idx="90">
                  <c:v>20271</c:v>
                </c:pt>
                <c:pt idx="91">
                  <c:v>20302</c:v>
                </c:pt>
                <c:pt idx="92">
                  <c:v>20333</c:v>
                </c:pt>
                <c:pt idx="93">
                  <c:v>20363</c:v>
                </c:pt>
                <c:pt idx="94">
                  <c:v>20394</c:v>
                </c:pt>
                <c:pt idx="95">
                  <c:v>20424</c:v>
                </c:pt>
                <c:pt idx="96">
                  <c:v>20455</c:v>
                </c:pt>
                <c:pt idx="97">
                  <c:v>20486</c:v>
                </c:pt>
                <c:pt idx="98">
                  <c:v>20515</c:v>
                </c:pt>
                <c:pt idx="99">
                  <c:v>20546</c:v>
                </c:pt>
                <c:pt idx="100">
                  <c:v>20576</c:v>
                </c:pt>
                <c:pt idx="101">
                  <c:v>20607</c:v>
                </c:pt>
                <c:pt idx="102">
                  <c:v>20637</c:v>
                </c:pt>
                <c:pt idx="103">
                  <c:v>20668</c:v>
                </c:pt>
                <c:pt idx="104">
                  <c:v>20699</c:v>
                </c:pt>
                <c:pt idx="105">
                  <c:v>20729</c:v>
                </c:pt>
                <c:pt idx="106">
                  <c:v>20760</c:v>
                </c:pt>
                <c:pt idx="107">
                  <c:v>20790</c:v>
                </c:pt>
                <c:pt idx="108">
                  <c:v>20821</c:v>
                </c:pt>
                <c:pt idx="109">
                  <c:v>20852</c:v>
                </c:pt>
                <c:pt idx="110">
                  <c:v>20880</c:v>
                </c:pt>
                <c:pt idx="111">
                  <c:v>20911</c:v>
                </c:pt>
                <c:pt idx="112">
                  <c:v>20941</c:v>
                </c:pt>
                <c:pt idx="113">
                  <c:v>20972</c:v>
                </c:pt>
                <c:pt idx="114">
                  <c:v>21002</c:v>
                </c:pt>
                <c:pt idx="115">
                  <c:v>21033</c:v>
                </c:pt>
                <c:pt idx="116">
                  <c:v>21064</c:v>
                </c:pt>
                <c:pt idx="117">
                  <c:v>21094</c:v>
                </c:pt>
                <c:pt idx="118">
                  <c:v>21125</c:v>
                </c:pt>
                <c:pt idx="119">
                  <c:v>21155</c:v>
                </c:pt>
                <c:pt idx="120">
                  <c:v>21186</c:v>
                </c:pt>
                <c:pt idx="121">
                  <c:v>21217</c:v>
                </c:pt>
                <c:pt idx="122">
                  <c:v>21245</c:v>
                </c:pt>
                <c:pt idx="123">
                  <c:v>21276</c:v>
                </c:pt>
                <c:pt idx="124">
                  <c:v>21306</c:v>
                </c:pt>
                <c:pt idx="125">
                  <c:v>21337</c:v>
                </c:pt>
                <c:pt idx="126">
                  <c:v>21367</c:v>
                </c:pt>
                <c:pt idx="127">
                  <c:v>21398</c:v>
                </c:pt>
                <c:pt idx="128">
                  <c:v>21429</c:v>
                </c:pt>
                <c:pt idx="129">
                  <c:v>21459</c:v>
                </c:pt>
                <c:pt idx="130">
                  <c:v>21490</c:v>
                </c:pt>
                <c:pt idx="131">
                  <c:v>21520</c:v>
                </c:pt>
                <c:pt idx="132">
                  <c:v>21551</c:v>
                </c:pt>
                <c:pt idx="133">
                  <c:v>21582</c:v>
                </c:pt>
                <c:pt idx="134">
                  <c:v>21610</c:v>
                </c:pt>
                <c:pt idx="135">
                  <c:v>21641</c:v>
                </c:pt>
                <c:pt idx="136">
                  <c:v>21671</c:v>
                </c:pt>
                <c:pt idx="137">
                  <c:v>21702</c:v>
                </c:pt>
                <c:pt idx="138">
                  <c:v>21732</c:v>
                </c:pt>
                <c:pt idx="139">
                  <c:v>21763</c:v>
                </c:pt>
                <c:pt idx="140">
                  <c:v>21794</c:v>
                </c:pt>
                <c:pt idx="141">
                  <c:v>21824</c:v>
                </c:pt>
                <c:pt idx="142">
                  <c:v>21855</c:v>
                </c:pt>
                <c:pt idx="143">
                  <c:v>21885</c:v>
                </c:pt>
                <c:pt idx="144">
                  <c:v>21916</c:v>
                </c:pt>
                <c:pt idx="145">
                  <c:v>21947</c:v>
                </c:pt>
                <c:pt idx="146">
                  <c:v>21976</c:v>
                </c:pt>
                <c:pt idx="147">
                  <c:v>22007</c:v>
                </c:pt>
                <c:pt idx="148">
                  <c:v>22037</c:v>
                </c:pt>
                <c:pt idx="149">
                  <c:v>22068</c:v>
                </c:pt>
                <c:pt idx="150">
                  <c:v>22098</c:v>
                </c:pt>
                <c:pt idx="151">
                  <c:v>22129</c:v>
                </c:pt>
                <c:pt idx="152">
                  <c:v>22160</c:v>
                </c:pt>
                <c:pt idx="153">
                  <c:v>22190</c:v>
                </c:pt>
                <c:pt idx="154">
                  <c:v>22221</c:v>
                </c:pt>
                <c:pt idx="155">
                  <c:v>22251</c:v>
                </c:pt>
                <c:pt idx="156">
                  <c:v>22282</c:v>
                </c:pt>
                <c:pt idx="157">
                  <c:v>22313</c:v>
                </c:pt>
                <c:pt idx="158">
                  <c:v>22341</c:v>
                </c:pt>
                <c:pt idx="159">
                  <c:v>22372</c:v>
                </c:pt>
                <c:pt idx="160">
                  <c:v>22402</c:v>
                </c:pt>
                <c:pt idx="161">
                  <c:v>22433</c:v>
                </c:pt>
                <c:pt idx="162">
                  <c:v>22463</c:v>
                </c:pt>
                <c:pt idx="163">
                  <c:v>22494</c:v>
                </c:pt>
                <c:pt idx="164">
                  <c:v>22525</c:v>
                </c:pt>
                <c:pt idx="165">
                  <c:v>22555</c:v>
                </c:pt>
                <c:pt idx="166">
                  <c:v>22586</c:v>
                </c:pt>
                <c:pt idx="167">
                  <c:v>22616</c:v>
                </c:pt>
                <c:pt idx="168">
                  <c:v>22647</c:v>
                </c:pt>
                <c:pt idx="169">
                  <c:v>22678</c:v>
                </c:pt>
                <c:pt idx="170">
                  <c:v>22706</c:v>
                </c:pt>
                <c:pt idx="171">
                  <c:v>22737</c:v>
                </c:pt>
                <c:pt idx="172">
                  <c:v>22767</c:v>
                </c:pt>
                <c:pt idx="173">
                  <c:v>22798</c:v>
                </c:pt>
                <c:pt idx="174">
                  <c:v>22828</c:v>
                </c:pt>
                <c:pt idx="175">
                  <c:v>22859</c:v>
                </c:pt>
                <c:pt idx="176">
                  <c:v>22890</c:v>
                </c:pt>
                <c:pt idx="177">
                  <c:v>22920</c:v>
                </c:pt>
                <c:pt idx="178">
                  <c:v>22951</c:v>
                </c:pt>
                <c:pt idx="179">
                  <c:v>22981</c:v>
                </c:pt>
                <c:pt idx="180">
                  <c:v>23012</c:v>
                </c:pt>
                <c:pt idx="181">
                  <c:v>23043</c:v>
                </c:pt>
                <c:pt idx="182">
                  <c:v>23071</c:v>
                </c:pt>
                <c:pt idx="183">
                  <c:v>23102</c:v>
                </c:pt>
                <c:pt idx="184">
                  <c:v>23132</c:v>
                </c:pt>
                <c:pt idx="185">
                  <c:v>23163</c:v>
                </c:pt>
                <c:pt idx="186">
                  <c:v>23193</c:v>
                </c:pt>
                <c:pt idx="187">
                  <c:v>23224</c:v>
                </c:pt>
                <c:pt idx="188">
                  <c:v>23255</c:v>
                </c:pt>
                <c:pt idx="189">
                  <c:v>23285</c:v>
                </c:pt>
                <c:pt idx="190">
                  <c:v>23316</c:v>
                </c:pt>
                <c:pt idx="191">
                  <c:v>23346</c:v>
                </c:pt>
                <c:pt idx="192">
                  <c:v>23377</c:v>
                </c:pt>
                <c:pt idx="193">
                  <c:v>23408</c:v>
                </c:pt>
                <c:pt idx="194">
                  <c:v>23437</c:v>
                </c:pt>
                <c:pt idx="195">
                  <c:v>23468</c:v>
                </c:pt>
                <c:pt idx="196">
                  <c:v>23498</c:v>
                </c:pt>
                <c:pt idx="197">
                  <c:v>23529</c:v>
                </c:pt>
                <c:pt idx="198">
                  <c:v>23559</c:v>
                </c:pt>
                <c:pt idx="199">
                  <c:v>23590</c:v>
                </c:pt>
                <c:pt idx="200">
                  <c:v>23621</c:v>
                </c:pt>
                <c:pt idx="201">
                  <c:v>23651</c:v>
                </c:pt>
                <c:pt idx="202">
                  <c:v>23682</c:v>
                </c:pt>
                <c:pt idx="203">
                  <c:v>23712</c:v>
                </c:pt>
                <c:pt idx="204">
                  <c:v>23743</c:v>
                </c:pt>
                <c:pt idx="205">
                  <c:v>23774</c:v>
                </c:pt>
                <c:pt idx="206">
                  <c:v>23802</c:v>
                </c:pt>
                <c:pt idx="207">
                  <c:v>23833</c:v>
                </c:pt>
                <c:pt idx="208">
                  <c:v>23863</c:v>
                </c:pt>
                <c:pt idx="209">
                  <c:v>23894</c:v>
                </c:pt>
                <c:pt idx="210">
                  <c:v>23924</c:v>
                </c:pt>
                <c:pt idx="211">
                  <c:v>23955</c:v>
                </c:pt>
                <c:pt idx="212">
                  <c:v>23986</c:v>
                </c:pt>
                <c:pt idx="213">
                  <c:v>24016</c:v>
                </c:pt>
                <c:pt idx="214">
                  <c:v>24047</c:v>
                </c:pt>
                <c:pt idx="215">
                  <c:v>24077</c:v>
                </c:pt>
                <c:pt idx="216">
                  <c:v>24108</c:v>
                </c:pt>
                <c:pt idx="217">
                  <c:v>24139</c:v>
                </c:pt>
                <c:pt idx="218">
                  <c:v>24167</c:v>
                </c:pt>
                <c:pt idx="219">
                  <c:v>24198</c:v>
                </c:pt>
                <c:pt idx="220">
                  <c:v>24228</c:v>
                </c:pt>
                <c:pt idx="221">
                  <c:v>24259</c:v>
                </c:pt>
                <c:pt idx="222">
                  <c:v>24289</c:v>
                </c:pt>
                <c:pt idx="223">
                  <c:v>24320</c:v>
                </c:pt>
                <c:pt idx="224">
                  <c:v>24351</c:v>
                </c:pt>
                <c:pt idx="225">
                  <c:v>24381</c:v>
                </c:pt>
                <c:pt idx="226">
                  <c:v>24412</c:v>
                </c:pt>
                <c:pt idx="227">
                  <c:v>24442</c:v>
                </c:pt>
                <c:pt idx="228">
                  <c:v>24473</c:v>
                </c:pt>
                <c:pt idx="229">
                  <c:v>24504</c:v>
                </c:pt>
                <c:pt idx="230">
                  <c:v>24532</c:v>
                </c:pt>
                <c:pt idx="231">
                  <c:v>24563</c:v>
                </c:pt>
                <c:pt idx="232">
                  <c:v>24593</c:v>
                </c:pt>
                <c:pt idx="233">
                  <c:v>24624</c:v>
                </c:pt>
                <c:pt idx="234">
                  <c:v>24654</c:v>
                </c:pt>
                <c:pt idx="235">
                  <c:v>24685</c:v>
                </c:pt>
                <c:pt idx="236">
                  <c:v>24716</c:v>
                </c:pt>
                <c:pt idx="237">
                  <c:v>24746</c:v>
                </c:pt>
                <c:pt idx="238">
                  <c:v>24777</c:v>
                </c:pt>
                <c:pt idx="239">
                  <c:v>24807</c:v>
                </c:pt>
                <c:pt idx="240">
                  <c:v>24838</c:v>
                </c:pt>
                <c:pt idx="241">
                  <c:v>24869</c:v>
                </c:pt>
                <c:pt idx="242">
                  <c:v>24898</c:v>
                </c:pt>
                <c:pt idx="243">
                  <c:v>24929</c:v>
                </c:pt>
                <c:pt idx="244">
                  <c:v>24959</c:v>
                </c:pt>
                <c:pt idx="245">
                  <c:v>24990</c:v>
                </c:pt>
                <c:pt idx="246">
                  <c:v>25020</c:v>
                </c:pt>
                <c:pt idx="247">
                  <c:v>25051</c:v>
                </c:pt>
                <c:pt idx="248">
                  <c:v>25082</c:v>
                </c:pt>
                <c:pt idx="249">
                  <c:v>25112</c:v>
                </c:pt>
                <c:pt idx="250">
                  <c:v>25143</c:v>
                </c:pt>
                <c:pt idx="251">
                  <c:v>25173</c:v>
                </c:pt>
                <c:pt idx="252">
                  <c:v>25204</c:v>
                </c:pt>
                <c:pt idx="253">
                  <c:v>25235</c:v>
                </c:pt>
                <c:pt idx="254">
                  <c:v>25263</c:v>
                </c:pt>
                <c:pt idx="255">
                  <c:v>25294</c:v>
                </c:pt>
                <c:pt idx="256">
                  <c:v>25324</c:v>
                </c:pt>
                <c:pt idx="257">
                  <c:v>25355</c:v>
                </c:pt>
                <c:pt idx="258">
                  <c:v>25385</c:v>
                </c:pt>
                <c:pt idx="259">
                  <c:v>25416</c:v>
                </c:pt>
                <c:pt idx="260">
                  <c:v>25447</c:v>
                </c:pt>
                <c:pt idx="261">
                  <c:v>25477</c:v>
                </c:pt>
                <c:pt idx="262">
                  <c:v>25508</c:v>
                </c:pt>
                <c:pt idx="263">
                  <c:v>25538</c:v>
                </c:pt>
                <c:pt idx="264">
                  <c:v>25569</c:v>
                </c:pt>
                <c:pt idx="265">
                  <c:v>25600</c:v>
                </c:pt>
                <c:pt idx="266">
                  <c:v>25628</c:v>
                </c:pt>
                <c:pt idx="267">
                  <c:v>25659</c:v>
                </c:pt>
                <c:pt idx="268">
                  <c:v>25689</c:v>
                </c:pt>
                <c:pt idx="269">
                  <c:v>25720</c:v>
                </c:pt>
                <c:pt idx="270">
                  <c:v>25750</c:v>
                </c:pt>
                <c:pt idx="271">
                  <c:v>25781</c:v>
                </c:pt>
                <c:pt idx="272">
                  <c:v>25812</c:v>
                </c:pt>
                <c:pt idx="273">
                  <c:v>25842</c:v>
                </c:pt>
                <c:pt idx="274">
                  <c:v>25873</c:v>
                </c:pt>
                <c:pt idx="275">
                  <c:v>25903</c:v>
                </c:pt>
                <c:pt idx="276">
                  <c:v>25934</c:v>
                </c:pt>
                <c:pt idx="277">
                  <c:v>25965</c:v>
                </c:pt>
                <c:pt idx="278">
                  <c:v>25993</c:v>
                </c:pt>
                <c:pt idx="279">
                  <c:v>26024</c:v>
                </c:pt>
                <c:pt idx="280">
                  <c:v>26054</c:v>
                </c:pt>
                <c:pt idx="281">
                  <c:v>26085</c:v>
                </c:pt>
                <c:pt idx="282">
                  <c:v>26115</c:v>
                </c:pt>
                <c:pt idx="283">
                  <c:v>26146</c:v>
                </c:pt>
                <c:pt idx="284">
                  <c:v>26177</c:v>
                </c:pt>
                <c:pt idx="285">
                  <c:v>26207</c:v>
                </c:pt>
                <c:pt idx="286">
                  <c:v>26238</c:v>
                </c:pt>
                <c:pt idx="287">
                  <c:v>26268</c:v>
                </c:pt>
                <c:pt idx="288">
                  <c:v>26299</c:v>
                </c:pt>
                <c:pt idx="289">
                  <c:v>26330</c:v>
                </c:pt>
                <c:pt idx="290">
                  <c:v>26359</c:v>
                </c:pt>
                <c:pt idx="291">
                  <c:v>26390</c:v>
                </c:pt>
                <c:pt idx="292">
                  <c:v>26420</c:v>
                </c:pt>
                <c:pt idx="293">
                  <c:v>26451</c:v>
                </c:pt>
                <c:pt idx="294">
                  <c:v>26481</c:v>
                </c:pt>
                <c:pt idx="295">
                  <c:v>26512</c:v>
                </c:pt>
                <c:pt idx="296">
                  <c:v>26543</c:v>
                </c:pt>
                <c:pt idx="297">
                  <c:v>26573</c:v>
                </c:pt>
                <c:pt idx="298">
                  <c:v>26604</c:v>
                </c:pt>
                <c:pt idx="299">
                  <c:v>26634</c:v>
                </c:pt>
                <c:pt idx="300">
                  <c:v>26665</c:v>
                </c:pt>
                <c:pt idx="301">
                  <c:v>26696</c:v>
                </c:pt>
                <c:pt idx="302">
                  <c:v>26724</c:v>
                </c:pt>
                <c:pt idx="303">
                  <c:v>26755</c:v>
                </c:pt>
                <c:pt idx="304">
                  <c:v>26785</c:v>
                </c:pt>
                <c:pt idx="305">
                  <c:v>26816</c:v>
                </c:pt>
                <c:pt idx="306">
                  <c:v>26846</c:v>
                </c:pt>
                <c:pt idx="307">
                  <c:v>26877</c:v>
                </c:pt>
                <c:pt idx="308">
                  <c:v>26908</c:v>
                </c:pt>
                <c:pt idx="309">
                  <c:v>26938</c:v>
                </c:pt>
                <c:pt idx="310">
                  <c:v>26969</c:v>
                </c:pt>
                <c:pt idx="311">
                  <c:v>26999</c:v>
                </c:pt>
                <c:pt idx="312">
                  <c:v>27030</c:v>
                </c:pt>
                <c:pt idx="313">
                  <c:v>27061</c:v>
                </c:pt>
                <c:pt idx="314">
                  <c:v>27089</c:v>
                </c:pt>
                <c:pt idx="315">
                  <c:v>27120</c:v>
                </c:pt>
                <c:pt idx="316">
                  <c:v>27150</c:v>
                </c:pt>
                <c:pt idx="317">
                  <c:v>27181</c:v>
                </c:pt>
                <c:pt idx="318">
                  <c:v>27211</c:v>
                </c:pt>
                <c:pt idx="319">
                  <c:v>27242</c:v>
                </c:pt>
                <c:pt idx="320">
                  <c:v>27273</c:v>
                </c:pt>
                <c:pt idx="321">
                  <c:v>27303</c:v>
                </c:pt>
                <c:pt idx="322">
                  <c:v>27334</c:v>
                </c:pt>
                <c:pt idx="323">
                  <c:v>27364</c:v>
                </c:pt>
                <c:pt idx="324">
                  <c:v>27395</c:v>
                </c:pt>
                <c:pt idx="325">
                  <c:v>27426</c:v>
                </c:pt>
                <c:pt idx="326">
                  <c:v>27454</c:v>
                </c:pt>
                <c:pt idx="327">
                  <c:v>27485</c:v>
                </c:pt>
                <c:pt idx="328">
                  <c:v>27515</c:v>
                </c:pt>
                <c:pt idx="329">
                  <c:v>27546</c:v>
                </c:pt>
                <c:pt idx="330">
                  <c:v>27576</c:v>
                </c:pt>
                <c:pt idx="331">
                  <c:v>27607</c:v>
                </c:pt>
                <c:pt idx="332">
                  <c:v>27638</c:v>
                </c:pt>
                <c:pt idx="333">
                  <c:v>27668</c:v>
                </c:pt>
                <c:pt idx="334">
                  <c:v>27699</c:v>
                </c:pt>
                <c:pt idx="335">
                  <c:v>27729</c:v>
                </c:pt>
                <c:pt idx="336">
                  <c:v>27760</c:v>
                </c:pt>
                <c:pt idx="337">
                  <c:v>27791</c:v>
                </c:pt>
                <c:pt idx="338">
                  <c:v>27820</c:v>
                </c:pt>
                <c:pt idx="339">
                  <c:v>27851</c:v>
                </c:pt>
                <c:pt idx="340">
                  <c:v>27881</c:v>
                </c:pt>
                <c:pt idx="341">
                  <c:v>27912</c:v>
                </c:pt>
                <c:pt idx="342">
                  <c:v>27942</c:v>
                </c:pt>
                <c:pt idx="343">
                  <c:v>27973</c:v>
                </c:pt>
                <c:pt idx="344">
                  <c:v>28004</c:v>
                </c:pt>
                <c:pt idx="345">
                  <c:v>28034</c:v>
                </c:pt>
                <c:pt idx="346">
                  <c:v>28065</c:v>
                </c:pt>
                <c:pt idx="347">
                  <c:v>28095</c:v>
                </c:pt>
                <c:pt idx="348">
                  <c:v>28126</c:v>
                </c:pt>
                <c:pt idx="349">
                  <c:v>28157</c:v>
                </c:pt>
                <c:pt idx="350">
                  <c:v>28185</c:v>
                </c:pt>
                <c:pt idx="351">
                  <c:v>28216</c:v>
                </c:pt>
                <c:pt idx="352">
                  <c:v>28246</c:v>
                </c:pt>
                <c:pt idx="353">
                  <c:v>28277</c:v>
                </c:pt>
                <c:pt idx="354">
                  <c:v>28307</c:v>
                </c:pt>
                <c:pt idx="355">
                  <c:v>28338</c:v>
                </c:pt>
                <c:pt idx="356">
                  <c:v>28369</c:v>
                </c:pt>
                <c:pt idx="357">
                  <c:v>28399</c:v>
                </c:pt>
                <c:pt idx="358">
                  <c:v>28430</c:v>
                </c:pt>
                <c:pt idx="359">
                  <c:v>28460</c:v>
                </c:pt>
                <c:pt idx="360">
                  <c:v>28491</c:v>
                </c:pt>
                <c:pt idx="361">
                  <c:v>28522</c:v>
                </c:pt>
                <c:pt idx="362">
                  <c:v>28550</c:v>
                </c:pt>
                <c:pt idx="363">
                  <c:v>28581</c:v>
                </c:pt>
                <c:pt idx="364">
                  <c:v>28611</c:v>
                </c:pt>
                <c:pt idx="365">
                  <c:v>28642</c:v>
                </c:pt>
                <c:pt idx="366">
                  <c:v>28672</c:v>
                </c:pt>
                <c:pt idx="367">
                  <c:v>28703</c:v>
                </c:pt>
                <c:pt idx="368">
                  <c:v>28734</c:v>
                </c:pt>
                <c:pt idx="369">
                  <c:v>28764</c:v>
                </c:pt>
                <c:pt idx="370">
                  <c:v>28795</c:v>
                </c:pt>
                <c:pt idx="371">
                  <c:v>28825</c:v>
                </c:pt>
                <c:pt idx="372">
                  <c:v>28856</c:v>
                </c:pt>
                <c:pt idx="373">
                  <c:v>28887</c:v>
                </c:pt>
                <c:pt idx="374">
                  <c:v>28915</c:v>
                </c:pt>
                <c:pt idx="375">
                  <c:v>28946</c:v>
                </c:pt>
                <c:pt idx="376">
                  <c:v>28976</c:v>
                </c:pt>
                <c:pt idx="377">
                  <c:v>29007</c:v>
                </c:pt>
                <c:pt idx="378">
                  <c:v>29037</c:v>
                </c:pt>
                <c:pt idx="379">
                  <c:v>29068</c:v>
                </c:pt>
                <c:pt idx="380">
                  <c:v>29099</c:v>
                </c:pt>
                <c:pt idx="381">
                  <c:v>29129</c:v>
                </c:pt>
                <c:pt idx="382">
                  <c:v>29160</c:v>
                </c:pt>
                <c:pt idx="383">
                  <c:v>29190</c:v>
                </c:pt>
                <c:pt idx="384">
                  <c:v>29221</c:v>
                </c:pt>
                <c:pt idx="385">
                  <c:v>29252</c:v>
                </c:pt>
                <c:pt idx="386">
                  <c:v>29281</c:v>
                </c:pt>
                <c:pt idx="387">
                  <c:v>29312</c:v>
                </c:pt>
                <c:pt idx="388">
                  <c:v>29342</c:v>
                </c:pt>
                <c:pt idx="389">
                  <c:v>29373</c:v>
                </c:pt>
                <c:pt idx="390">
                  <c:v>29403</c:v>
                </c:pt>
                <c:pt idx="391">
                  <c:v>29434</c:v>
                </c:pt>
                <c:pt idx="392">
                  <c:v>29465</c:v>
                </c:pt>
                <c:pt idx="393">
                  <c:v>29495</c:v>
                </c:pt>
                <c:pt idx="394">
                  <c:v>29526</c:v>
                </c:pt>
                <c:pt idx="395">
                  <c:v>29556</c:v>
                </c:pt>
                <c:pt idx="396">
                  <c:v>29587</c:v>
                </c:pt>
                <c:pt idx="397">
                  <c:v>29618</c:v>
                </c:pt>
                <c:pt idx="398">
                  <c:v>29646</c:v>
                </c:pt>
                <c:pt idx="399">
                  <c:v>29677</c:v>
                </c:pt>
                <c:pt idx="400">
                  <c:v>29707</c:v>
                </c:pt>
                <c:pt idx="401">
                  <c:v>29738</c:v>
                </c:pt>
                <c:pt idx="402">
                  <c:v>29768</c:v>
                </c:pt>
                <c:pt idx="403">
                  <c:v>29799</c:v>
                </c:pt>
                <c:pt idx="404">
                  <c:v>29830</c:v>
                </c:pt>
                <c:pt idx="405">
                  <c:v>29860</c:v>
                </c:pt>
                <c:pt idx="406">
                  <c:v>29891</c:v>
                </c:pt>
                <c:pt idx="407">
                  <c:v>29921</c:v>
                </c:pt>
                <c:pt idx="408">
                  <c:v>29952</c:v>
                </c:pt>
                <c:pt idx="409">
                  <c:v>29983</c:v>
                </c:pt>
                <c:pt idx="410">
                  <c:v>30011</c:v>
                </c:pt>
                <c:pt idx="411">
                  <c:v>30042</c:v>
                </c:pt>
                <c:pt idx="412">
                  <c:v>30072</c:v>
                </c:pt>
                <c:pt idx="413">
                  <c:v>30103</c:v>
                </c:pt>
                <c:pt idx="414">
                  <c:v>30133</c:v>
                </c:pt>
                <c:pt idx="415">
                  <c:v>30164</c:v>
                </c:pt>
                <c:pt idx="416">
                  <c:v>30195</c:v>
                </c:pt>
                <c:pt idx="417">
                  <c:v>30225</c:v>
                </c:pt>
                <c:pt idx="418">
                  <c:v>30256</c:v>
                </c:pt>
                <c:pt idx="419">
                  <c:v>30286</c:v>
                </c:pt>
                <c:pt idx="420">
                  <c:v>30317</c:v>
                </c:pt>
                <c:pt idx="421">
                  <c:v>30348</c:v>
                </c:pt>
                <c:pt idx="422">
                  <c:v>30376</c:v>
                </c:pt>
                <c:pt idx="423">
                  <c:v>30407</c:v>
                </c:pt>
                <c:pt idx="424">
                  <c:v>30437</c:v>
                </c:pt>
                <c:pt idx="425">
                  <c:v>30468</c:v>
                </c:pt>
                <c:pt idx="426">
                  <c:v>30498</c:v>
                </c:pt>
                <c:pt idx="427">
                  <c:v>30529</c:v>
                </c:pt>
                <c:pt idx="428">
                  <c:v>30560</c:v>
                </c:pt>
                <c:pt idx="429">
                  <c:v>30590</c:v>
                </c:pt>
                <c:pt idx="430">
                  <c:v>30621</c:v>
                </c:pt>
                <c:pt idx="431">
                  <c:v>30651</c:v>
                </c:pt>
                <c:pt idx="432">
                  <c:v>30682</c:v>
                </c:pt>
                <c:pt idx="433">
                  <c:v>30713</c:v>
                </c:pt>
                <c:pt idx="434">
                  <c:v>30742</c:v>
                </c:pt>
                <c:pt idx="435">
                  <c:v>30773</c:v>
                </c:pt>
                <c:pt idx="436">
                  <c:v>30803</c:v>
                </c:pt>
                <c:pt idx="437">
                  <c:v>30834</c:v>
                </c:pt>
                <c:pt idx="438">
                  <c:v>30864</c:v>
                </c:pt>
                <c:pt idx="439">
                  <c:v>30895</c:v>
                </c:pt>
                <c:pt idx="440">
                  <c:v>30926</c:v>
                </c:pt>
                <c:pt idx="441">
                  <c:v>30956</c:v>
                </c:pt>
                <c:pt idx="442">
                  <c:v>30987</c:v>
                </c:pt>
                <c:pt idx="443">
                  <c:v>31017</c:v>
                </c:pt>
                <c:pt idx="444">
                  <c:v>31048</c:v>
                </c:pt>
                <c:pt idx="445">
                  <c:v>31079</c:v>
                </c:pt>
                <c:pt idx="446">
                  <c:v>31107</c:v>
                </c:pt>
                <c:pt idx="447">
                  <c:v>31138</c:v>
                </c:pt>
                <c:pt idx="448">
                  <c:v>31168</c:v>
                </c:pt>
                <c:pt idx="449">
                  <c:v>31199</c:v>
                </c:pt>
                <c:pt idx="450">
                  <c:v>31229</c:v>
                </c:pt>
                <c:pt idx="451">
                  <c:v>31260</c:v>
                </c:pt>
                <c:pt idx="452">
                  <c:v>31291</c:v>
                </c:pt>
                <c:pt idx="453">
                  <c:v>31321</c:v>
                </c:pt>
                <c:pt idx="454">
                  <c:v>31352</c:v>
                </c:pt>
                <c:pt idx="455">
                  <c:v>31382</c:v>
                </c:pt>
                <c:pt idx="456">
                  <c:v>31413</c:v>
                </c:pt>
                <c:pt idx="457">
                  <c:v>31444</c:v>
                </c:pt>
                <c:pt idx="458">
                  <c:v>31472</c:v>
                </c:pt>
                <c:pt idx="459">
                  <c:v>31503</c:v>
                </c:pt>
                <c:pt idx="460">
                  <c:v>31533</c:v>
                </c:pt>
                <c:pt idx="461">
                  <c:v>31564</c:v>
                </c:pt>
                <c:pt idx="462">
                  <c:v>31594</c:v>
                </c:pt>
                <c:pt idx="463">
                  <c:v>31625</c:v>
                </c:pt>
                <c:pt idx="464">
                  <c:v>31656</c:v>
                </c:pt>
                <c:pt idx="465">
                  <c:v>31686</c:v>
                </c:pt>
                <c:pt idx="466">
                  <c:v>31717</c:v>
                </c:pt>
                <c:pt idx="467">
                  <c:v>31747</c:v>
                </c:pt>
                <c:pt idx="468">
                  <c:v>31778</c:v>
                </c:pt>
                <c:pt idx="469">
                  <c:v>31809</c:v>
                </c:pt>
                <c:pt idx="470">
                  <c:v>31837</c:v>
                </c:pt>
                <c:pt idx="471">
                  <c:v>31868</c:v>
                </c:pt>
                <c:pt idx="472">
                  <c:v>31898</c:v>
                </c:pt>
                <c:pt idx="473">
                  <c:v>31929</c:v>
                </c:pt>
                <c:pt idx="474">
                  <c:v>31959</c:v>
                </c:pt>
                <c:pt idx="475">
                  <c:v>31990</c:v>
                </c:pt>
                <c:pt idx="476">
                  <c:v>32021</c:v>
                </c:pt>
                <c:pt idx="477">
                  <c:v>32051</c:v>
                </c:pt>
                <c:pt idx="478">
                  <c:v>32082</c:v>
                </c:pt>
                <c:pt idx="479">
                  <c:v>32112</c:v>
                </c:pt>
                <c:pt idx="480">
                  <c:v>32143</c:v>
                </c:pt>
                <c:pt idx="481">
                  <c:v>32174</c:v>
                </c:pt>
                <c:pt idx="482">
                  <c:v>32203</c:v>
                </c:pt>
                <c:pt idx="483">
                  <c:v>32234</c:v>
                </c:pt>
                <c:pt idx="484">
                  <c:v>32264</c:v>
                </c:pt>
                <c:pt idx="485">
                  <c:v>32295</c:v>
                </c:pt>
                <c:pt idx="486">
                  <c:v>32325</c:v>
                </c:pt>
                <c:pt idx="487">
                  <c:v>32356</c:v>
                </c:pt>
                <c:pt idx="488">
                  <c:v>32387</c:v>
                </c:pt>
                <c:pt idx="489">
                  <c:v>32417</c:v>
                </c:pt>
                <c:pt idx="490">
                  <c:v>32448</c:v>
                </c:pt>
                <c:pt idx="491">
                  <c:v>32478</c:v>
                </c:pt>
                <c:pt idx="492">
                  <c:v>32509</c:v>
                </c:pt>
                <c:pt idx="493">
                  <c:v>32540</c:v>
                </c:pt>
                <c:pt idx="494">
                  <c:v>32568</c:v>
                </c:pt>
                <c:pt idx="495">
                  <c:v>32599</c:v>
                </c:pt>
                <c:pt idx="496">
                  <c:v>32629</c:v>
                </c:pt>
                <c:pt idx="497">
                  <c:v>32660</c:v>
                </c:pt>
                <c:pt idx="498">
                  <c:v>32690</c:v>
                </c:pt>
                <c:pt idx="499">
                  <c:v>32721</c:v>
                </c:pt>
                <c:pt idx="500">
                  <c:v>32752</c:v>
                </c:pt>
                <c:pt idx="501">
                  <c:v>32782</c:v>
                </c:pt>
                <c:pt idx="502">
                  <c:v>32813</c:v>
                </c:pt>
                <c:pt idx="503">
                  <c:v>32843</c:v>
                </c:pt>
                <c:pt idx="504">
                  <c:v>32874</c:v>
                </c:pt>
                <c:pt idx="505">
                  <c:v>32905</c:v>
                </c:pt>
                <c:pt idx="506">
                  <c:v>32933</c:v>
                </c:pt>
                <c:pt idx="507">
                  <c:v>32964</c:v>
                </c:pt>
                <c:pt idx="508">
                  <c:v>32994</c:v>
                </c:pt>
                <c:pt idx="509">
                  <c:v>33025</c:v>
                </c:pt>
                <c:pt idx="510">
                  <c:v>33055</c:v>
                </c:pt>
                <c:pt idx="511">
                  <c:v>33086</c:v>
                </c:pt>
                <c:pt idx="512">
                  <c:v>33117</c:v>
                </c:pt>
                <c:pt idx="513">
                  <c:v>33147</c:v>
                </c:pt>
                <c:pt idx="514">
                  <c:v>33178</c:v>
                </c:pt>
                <c:pt idx="515">
                  <c:v>33208</c:v>
                </c:pt>
                <c:pt idx="516">
                  <c:v>33239</c:v>
                </c:pt>
                <c:pt idx="517">
                  <c:v>33270</c:v>
                </c:pt>
                <c:pt idx="518">
                  <c:v>33298</c:v>
                </c:pt>
                <c:pt idx="519">
                  <c:v>33329</c:v>
                </c:pt>
                <c:pt idx="520">
                  <c:v>33359</c:v>
                </c:pt>
                <c:pt idx="521">
                  <c:v>33390</c:v>
                </c:pt>
                <c:pt idx="522">
                  <c:v>33420</c:v>
                </c:pt>
                <c:pt idx="523">
                  <c:v>33451</c:v>
                </c:pt>
                <c:pt idx="524">
                  <c:v>33482</c:v>
                </c:pt>
                <c:pt idx="525">
                  <c:v>33512</c:v>
                </c:pt>
                <c:pt idx="526">
                  <c:v>33543</c:v>
                </c:pt>
                <c:pt idx="527">
                  <c:v>33573</c:v>
                </c:pt>
                <c:pt idx="528">
                  <c:v>33604</c:v>
                </c:pt>
                <c:pt idx="529">
                  <c:v>33635</c:v>
                </c:pt>
                <c:pt idx="530">
                  <c:v>33664</c:v>
                </c:pt>
                <c:pt idx="531">
                  <c:v>33695</c:v>
                </c:pt>
                <c:pt idx="532">
                  <c:v>33725</c:v>
                </c:pt>
                <c:pt idx="533">
                  <c:v>33756</c:v>
                </c:pt>
                <c:pt idx="534">
                  <c:v>33786</c:v>
                </c:pt>
                <c:pt idx="535">
                  <c:v>33817</c:v>
                </c:pt>
                <c:pt idx="536">
                  <c:v>33848</c:v>
                </c:pt>
                <c:pt idx="537">
                  <c:v>33878</c:v>
                </c:pt>
                <c:pt idx="538">
                  <c:v>33909</c:v>
                </c:pt>
                <c:pt idx="539">
                  <c:v>33939</c:v>
                </c:pt>
                <c:pt idx="540">
                  <c:v>33970</c:v>
                </c:pt>
                <c:pt idx="541">
                  <c:v>34001</c:v>
                </c:pt>
                <c:pt idx="542">
                  <c:v>34029</c:v>
                </c:pt>
                <c:pt idx="543">
                  <c:v>34060</c:v>
                </c:pt>
                <c:pt idx="544">
                  <c:v>34090</c:v>
                </c:pt>
                <c:pt idx="545">
                  <c:v>34121</c:v>
                </c:pt>
                <c:pt idx="546">
                  <c:v>34151</c:v>
                </c:pt>
                <c:pt idx="547">
                  <c:v>34182</c:v>
                </c:pt>
                <c:pt idx="548">
                  <c:v>34213</c:v>
                </c:pt>
                <c:pt idx="549">
                  <c:v>34243</c:v>
                </c:pt>
                <c:pt idx="550">
                  <c:v>34274</c:v>
                </c:pt>
                <c:pt idx="551">
                  <c:v>34304</c:v>
                </c:pt>
                <c:pt idx="552">
                  <c:v>34335</c:v>
                </c:pt>
                <c:pt idx="553">
                  <c:v>34366</c:v>
                </c:pt>
                <c:pt idx="554">
                  <c:v>34394</c:v>
                </c:pt>
                <c:pt idx="555">
                  <c:v>34425</c:v>
                </c:pt>
                <c:pt idx="556">
                  <c:v>34455</c:v>
                </c:pt>
                <c:pt idx="557">
                  <c:v>34486</c:v>
                </c:pt>
                <c:pt idx="558">
                  <c:v>34516</c:v>
                </c:pt>
                <c:pt idx="559">
                  <c:v>34547</c:v>
                </c:pt>
                <c:pt idx="560">
                  <c:v>34578</c:v>
                </c:pt>
                <c:pt idx="561">
                  <c:v>34608</c:v>
                </c:pt>
                <c:pt idx="562">
                  <c:v>34639</c:v>
                </c:pt>
                <c:pt idx="563">
                  <c:v>34669</c:v>
                </c:pt>
                <c:pt idx="564">
                  <c:v>34700</c:v>
                </c:pt>
                <c:pt idx="565">
                  <c:v>34731</c:v>
                </c:pt>
                <c:pt idx="566">
                  <c:v>34759</c:v>
                </c:pt>
                <c:pt idx="567">
                  <c:v>34790</c:v>
                </c:pt>
                <c:pt idx="568">
                  <c:v>34820</c:v>
                </c:pt>
                <c:pt idx="569">
                  <c:v>34851</c:v>
                </c:pt>
                <c:pt idx="570">
                  <c:v>34881</c:v>
                </c:pt>
                <c:pt idx="571">
                  <c:v>34912</c:v>
                </c:pt>
                <c:pt idx="572">
                  <c:v>34943</c:v>
                </c:pt>
                <c:pt idx="573">
                  <c:v>34973</c:v>
                </c:pt>
                <c:pt idx="574">
                  <c:v>35004</c:v>
                </c:pt>
                <c:pt idx="575">
                  <c:v>35034</c:v>
                </c:pt>
                <c:pt idx="576">
                  <c:v>35065</c:v>
                </c:pt>
                <c:pt idx="577">
                  <c:v>35096</c:v>
                </c:pt>
                <c:pt idx="578">
                  <c:v>35125</c:v>
                </c:pt>
                <c:pt idx="579">
                  <c:v>35156</c:v>
                </c:pt>
                <c:pt idx="580">
                  <c:v>35186</c:v>
                </c:pt>
                <c:pt idx="581">
                  <c:v>35217</c:v>
                </c:pt>
                <c:pt idx="582">
                  <c:v>35247</c:v>
                </c:pt>
                <c:pt idx="583">
                  <c:v>35278</c:v>
                </c:pt>
                <c:pt idx="584">
                  <c:v>35309</c:v>
                </c:pt>
                <c:pt idx="585">
                  <c:v>35339</c:v>
                </c:pt>
                <c:pt idx="586">
                  <c:v>35370</c:v>
                </c:pt>
                <c:pt idx="587">
                  <c:v>35400</c:v>
                </c:pt>
                <c:pt idx="588">
                  <c:v>35431</c:v>
                </c:pt>
                <c:pt idx="589">
                  <c:v>35462</c:v>
                </c:pt>
                <c:pt idx="590">
                  <c:v>35490</c:v>
                </c:pt>
                <c:pt idx="591">
                  <c:v>35521</c:v>
                </c:pt>
                <c:pt idx="592">
                  <c:v>35551</c:v>
                </c:pt>
                <c:pt idx="593">
                  <c:v>35582</c:v>
                </c:pt>
                <c:pt idx="594">
                  <c:v>35612</c:v>
                </c:pt>
                <c:pt idx="595">
                  <c:v>35643</c:v>
                </c:pt>
                <c:pt idx="596">
                  <c:v>35674</c:v>
                </c:pt>
                <c:pt idx="597">
                  <c:v>35704</c:v>
                </c:pt>
                <c:pt idx="598">
                  <c:v>35735</c:v>
                </c:pt>
                <c:pt idx="599">
                  <c:v>35765</c:v>
                </c:pt>
                <c:pt idx="600">
                  <c:v>35796</c:v>
                </c:pt>
                <c:pt idx="601">
                  <c:v>35827</c:v>
                </c:pt>
                <c:pt idx="602">
                  <c:v>35855</c:v>
                </c:pt>
                <c:pt idx="603">
                  <c:v>35886</c:v>
                </c:pt>
                <c:pt idx="604">
                  <c:v>35916</c:v>
                </c:pt>
                <c:pt idx="605">
                  <c:v>35947</c:v>
                </c:pt>
                <c:pt idx="606">
                  <c:v>35977</c:v>
                </c:pt>
                <c:pt idx="607">
                  <c:v>36008</c:v>
                </c:pt>
                <c:pt idx="608">
                  <c:v>36039</c:v>
                </c:pt>
                <c:pt idx="609">
                  <c:v>36069</c:v>
                </c:pt>
                <c:pt idx="610">
                  <c:v>36100</c:v>
                </c:pt>
                <c:pt idx="611">
                  <c:v>36130</c:v>
                </c:pt>
                <c:pt idx="612">
                  <c:v>36161</c:v>
                </c:pt>
                <c:pt idx="613">
                  <c:v>36192</c:v>
                </c:pt>
                <c:pt idx="614">
                  <c:v>36220</c:v>
                </c:pt>
                <c:pt idx="615">
                  <c:v>36251</c:v>
                </c:pt>
                <c:pt idx="616">
                  <c:v>36281</c:v>
                </c:pt>
                <c:pt idx="617">
                  <c:v>36312</c:v>
                </c:pt>
                <c:pt idx="618">
                  <c:v>36342</c:v>
                </c:pt>
                <c:pt idx="619">
                  <c:v>36373</c:v>
                </c:pt>
                <c:pt idx="620">
                  <c:v>36404</c:v>
                </c:pt>
                <c:pt idx="621">
                  <c:v>36434</c:v>
                </c:pt>
                <c:pt idx="622">
                  <c:v>36465</c:v>
                </c:pt>
                <c:pt idx="623">
                  <c:v>36495</c:v>
                </c:pt>
                <c:pt idx="624">
                  <c:v>36526</c:v>
                </c:pt>
                <c:pt idx="625">
                  <c:v>36557</c:v>
                </c:pt>
                <c:pt idx="626">
                  <c:v>36586</c:v>
                </c:pt>
                <c:pt idx="627">
                  <c:v>36617</c:v>
                </c:pt>
                <c:pt idx="628">
                  <c:v>36647</c:v>
                </c:pt>
                <c:pt idx="629">
                  <c:v>36678</c:v>
                </c:pt>
                <c:pt idx="630">
                  <c:v>36708</c:v>
                </c:pt>
                <c:pt idx="631">
                  <c:v>36739</c:v>
                </c:pt>
                <c:pt idx="632">
                  <c:v>36770</c:v>
                </c:pt>
                <c:pt idx="633">
                  <c:v>36800</c:v>
                </c:pt>
                <c:pt idx="634">
                  <c:v>36831</c:v>
                </c:pt>
                <c:pt idx="635">
                  <c:v>36861</c:v>
                </c:pt>
                <c:pt idx="636">
                  <c:v>36892</c:v>
                </c:pt>
                <c:pt idx="637">
                  <c:v>36923</c:v>
                </c:pt>
                <c:pt idx="638">
                  <c:v>36951</c:v>
                </c:pt>
                <c:pt idx="639">
                  <c:v>36982</c:v>
                </c:pt>
                <c:pt idx="640">
                  <c:v>37012</c:v>
                </c:pt>
                <c:pt idx="641">
                  <c:v>37043</c:v>
                </c:pt>
                <c:pt idx="642">
                  <c:v>37073</c:v>
                </c:pt>
                <c:pt idx="643">
                  <c:v>37104</c:v>
                </c:pt>
                <c:pt idx="644">
                  <c:v>37135</c:v>
                </c:pt>
                <c:pt idx="645">
                  <c:v>37165</c:v>
                </c:pt>
                <c:pt idx="646">
                  <c:v>37196</c:v>
                </c:pt>
                <c:pt idx="647">
                  <c:v>37226</c:v>
                </c:pt>
                <c:pt idx="648">
                  <c:v>37257</c:v>
                </c:pt>
                <c:pt idx="649">
                  <c:v>37288</c:v>
                </c:pt>
                <c:pt idx="650">
                  <c:v>37316</c:v>
                </c:pt>
                <c:pt idx="651">
                  <c:v>37347</c:v>
                </c:pt>
                <c:pt idx="652">
                  <c:v>37377</c:v>
                </c:pt>
                <c:pt idx="653">
                  <c:v>37408</c:v>
                </c:pt>
                <c:pt idx="654">
                  <c:v>37438</c:v>
                </c:pt>
                <c:pt idx="655">
                  <c:v>37469</c:v>
                </c:pt>
                <c:pt idx="656">
                  <c:v>37500</c:v>
                </c:pt>
                <c:pt idx="657">
                  <c:v>37530</c:v>
                </c:pt>
                <c:pt idx="658">
                  <c:v>37561</c:v>
                </c:pt>
                <c:pt idx="659">
                  <c:v>37591</c:v>
                </c:pt>
                <c:pt idx="660">
                  <c:v>37622</c:v>
                </c:pt>
                <c:pt idx="661">
                  <c:v>37653</c:v>
                </c:pt>
                <c:pt idx="662">
                  <c:v>37681</c:v>
                </c:pt>
                <c:pt idx="663">
                  <c:v>37712</c:v>
                </c:pt>
                <c:pt idx="664">
                  <c:v>37742</c:v>
                </c:pt>
                <c:pt idx="665">
                  <c:v>37773</c:v>
                </c:pt>
                <c:pt idx="666">
                  <c:v>37803</c:v>
                </c:pt>
                <c:pt idx="667">
                  <c:v>37834</c:v>
                </c:pt>
                <c:pt idx="668">
                  <c:v>37865</c:v>
                </c:pt>
                <c:pt idx="669">
                  <c:v>37895</c:v>
                </c:pt>
                <c:pt idx="670">
                  <c:v>37926</c:v>
                </c:pt>
                <c:pt idx="671">
                  <c:v>37956</c:v>
                </c:pt>
                <c:pt idx="672">
                  <c:v>37987</c:v>
                </c:pt>
                <c:pt idx="673">
                  <c:v>38018</c:v>
                </c:pt>
                <c:pt idx="674">
                  <c:v>38047</c:v>
                </c:pt>
                <c:pt idx="675">
                  <c:v>38078</c:v>
                </c:pt>
                <c:pt idx="676">
                  <c:v>38108</c:v>
                </c:pt>
                <c:pt idx="677">
                  <c:v>38139</c:v>
                </c:pt>
                <c:pt idx="678">
                  <c:v>38169</c:v>
                </c:pt>
                <c:pt idx="679">
                  <c:v>38200</c:v>
                </c:pt>
                <c:pt idx="680">
                  <c:v>38231</c:v>
                </c:pt>
                <c:pt idx="681">
                  <c:v>38261</c:v>
                </c:pt>
                <c:pt idx="682">
                  <c:v>38292</c:v>
                </c:pt>
                <c:pt idx="683">
                  <c:v>38322</c:v>
                </c:pt>
                <c:pt idx="684">
                  <c:v>38353</c:v>
                </c:pt>
                <c:pt idx="685">
                  <c:v>38384</c:v>
                </c:pt>
                <c:pt idx="686">
                  <c:v>38412</c:v>
                </c:pt>
                <c:pt idx="687">
                  <c:v>38443</c:v>
                </c:pt>
                <c:pt idx="688">
                  <c:v>38473</c:v>
                </c:pt>
                <c:pt idx="689">
                  <c:v>38504</c:v>
                </c:pt>
                <c:pt idx="690">
                  <c:v>38534</c:v>
                </c:pt>
                <c:pt idx="691">
                  <c:v>38565</c:v>
                </c:pt>
                <c:pt idx="692">
                  <c:v>38596</c:v>
                </c:pt>
                <c:pt idx="693">
                  <c:v>38626</c:v>
                </c:pt>
                <c:pt idx="694">
                  <c:v>38657</c:v>
                </c:pt>
                <c:pt idx="695">
                  <c:v>38687</c:v>
                </c:pt>
                <c:pt idx="696">
                  <c:v>38718</c:v>
                </c:pt>
                <c:pt idx="697">
                  <c:v>38749</c:v>
                </c:pt>
                <c:pt idx="698">
                  <c:v>38777</c:v>
                </c:pt>
                <c:pt idx="699">
                  <c:v>38808</c:v>
                </c:pt>
                <c:pt idx="700">
                  <c:v>38838</c:v>
                </c:pt>
                <c:pt idx="701">
                  <c:v>38869</c:v>
                </c:pt>
                <c:pt idx="702">
                  <c:v>38899</c:v>
                </c:pt>
                <c:pt idx="703">
                  <c:v>38930</c:v>
                </c:pt>
                <c:pt idx="704">
                  <c:v>38961</c:v>
                </c:pt>
                <c:pt idx="705">
                  <c:v>38991</c:v>
                </c:pt>
                <c:pt idx="706">
                  <c:v>39022</c:v>
                </c:pt>
                <c:pt idx="707">
                  <c:v>39052</c:v>
                </c:pt>
                <c:pt idx="708">
                  <c:v>39083</c:v>
                </c:pt>
                <c:pt idx="709">
                  <c:v>39114</c:v>
                </c:pt>
                <c:pt idx="710">
                  <c:v>39142</c:v>
                </c:pt>
                <c:pt idx="711">
                  <c:v>39173</c:v>
                </c:pt>
                <c:pt idx="712">
                  <c:v>39203</c:v>
                </c:pt>
                <c:pt idx="713">
                  <c:v>39234</c:v>
                </c:pt>
                <c:pt idx="714">
                  <c:v>39264</c:v>
                </c:pt>
                <c:pt idx="715">
                  <c:v>39295</c:v>
                </c:pt>
                <c:pt idx="716">
                  <c:v>39326</c:v>
                </c:pt>
                <c:pt idx="717">
                  <c:v>39356</c:v>
                </c:pt>
                <c:pt idx="718">
                  <c:v>39387</c:v>
                </c:pt>
                <c:pt idx="719">
                  <c:v>39417</c:v>
                </c:pt>
                <c:pt idx="720">
                  <c:v>39448</c:v>
                </c:pt>
                <c:pt idx="721">
                  <c:v>39479</c:v>
                </c:pt>
                <c:pt idx="722">
                  <c:v>39508</c:v>
                </c:pt>
                <c:pt idx="723">
                  <c:v>39539</c:v>
                </c:pt>
                <c:pt idx="724">
                  <c:v>39569</c:v>
                </c:pt>
                <c:pt idx="725">
                  <c:v>39600</c:v>
                </c:pt>
                <c:pt idx="726">
                  <c:v>39630</c:v>
                </c:pt>
                <c:pt idx="727">
                  <c:v>39661</c:v>
                </c:pt>
                <c:pt idx="728">
                  <c:v>39692</c:v>
                </c:pt>
                <c:pt idx="729">
                  <c:v>39722</c:v>
                </c:pt>
                <c:pt idx="730">
                  <c:v>39753</c:v>
                </c:pt>
                <c:pt idx="731">
                  <c:v>39783</c:v>
                </c:pt>
                <c:pt idx="732">
                  <c:v>39814</c:v>
                </c:pt>
                <c:pt idx="733">
                  <c:v>39845</c:v>
                </c:pt>
                <c:pt idx="734">
                  <c:v>39873</c:v>
                </c:pt>
                <c:pt idx="735">
                  <c:v>39904</c:v>
                </c:pt>
                <c:pt idx="736">
                  <c:v>39934</c:v>
                </c:pt>
                <c:pt idx="737">
                  <c:v>39965</c:v>
                </c:pt>
                <c:pt idx="738">
                  <c:v>39995</c:v>
                </c:pt>
                <c:pt idx="739">
                  <c:v>40026</c:v>
                </c:pt>
                <c:pt idx="740">
                  <c:v>40057</c:v>
                </c:pt>
                <c:pt idx="741">
                  <c:v>40087</c:v>
                </c:pt>
                <c:pt idx="742">
                  <c:v>40118</c:v>
                </c:pt>
                <c:pt idx="743">
                  <c:v>40148</c:v>
                </c:pt>
                <c:pt idx="744">
                  <c:v>40179</c:v>
                </c:pt>
                <c:pt idx="745">
                  <c:v>40210</c:v>
                </c:pt>
                <c:pt idx="746">
                  <c:v>40238</c:v>
                </c:pt>
                <c:pt idx="747">
                  <c:v>40269</c:v>
                </c:pt>
                <c:pt idx="748">
                  <c:v>40299</c:v>
                </c:pt>
                <c:pt idx="749">
                  <c:v>40330</c:v>
                </c:pt>
                <c:pt idx="750">
                  <c:v>40360</c:v>
                </c:pt>
                <c:pt idx="751">
                  <c:v>40391</c:v>
                </c:pt>
                <c:pt idx="752">
                  <c:v>40422</c:v>
                </c:pt>
                <c:pt idx="753">
                  <c:v>40452</c:v>
                </c:pt>
                <c:pt idx="754">
                  <c:v>40483</c:v>
                </c:pt>
                <c:pt idx="755">
                  <c:v>40513</c:v>
                </c:pt>
                <c:pt idx="756">
                  <c:v>40544</c:v>
                </c:pt>
                <c:pt idx="757">
                  <c:v>40575</c:v>
                </c:pt>
                <c:pt idx="758">
                  <c:v>40603</c:v>
                </c:pt>
                <c:pt idx="759">
                  <c:v>40634</c:v>
                </c:pt>
                <c:pt idx="760">
                  <c:v>40664</c:v>
                </c:pt>
                <c:pt idx="761">
                  <c:v>40695</c:v>
                </c:pt>
                <c:pt idx="762">
                  <c:v>40725</c:v>
                </c:pt>
                <c:pt idx="763">
                  <c:v>40756</c:v>
                </c:pt>
                <c:pt idx="764">
                  <c:v>40787</c:v>
                </c:pt>
                <c:pt idx="765">
                  <c:v>40817</c:v>
                </c:pt>
                <c:pt idx="766">
                  <c:v>40848</c:v>
                </c:pt>
                <c:pt idx="767">
                  <c:v>40878</c:v>
                </c:pt>
                <c:pt idx="768">
                  <c:v>40909</c:v>
                </c:pt>
                <c:pt idx="769">
                  <c:v>40940</c:v>
                </c:pt>
                <c:pt idx="770">
                  <c:v>40969</c:v>
                </c:pt>
                <c:pt idx="771">
                  <c:v>41000</c:v>
                </c:pt>
                <c:pt idx="772">
                  <c:v>41030</c:v>
                </c:pt>
                <c:pt idx="773">
                  <c:v>41061</c:v>
                </c:pt>
                <c:pt idx="774">
                  <c:v>41091</c:v>
                </c:pt>
                <c:pt idx="775">
                  <c:v>41122</c:v>
                </c:pt>
                <c:pt idx="776">
                  <c:v>41153</c:v>
                </c:pt>
                <c:pt idx="777">
                  <c:v>41183</c:v>
                </c:pt>
                <c:pt idx="778">
                  <c:v>41214</c:v>
                </c:pt>
                <c:pt idx="779">
                  <c:v>41244</c:v>
                </c:pt>
                <c:pt idx="780">
                  <c:v>41275</c:v>
                </c:pt>
                <c:pt idx="781">
                  <c:v>41306</c:v>
                </c:pt>
                <c:pt idx="782">
                  <c:v>41334</c:v>
                </c:pt>
                <c:pt idx="783">
                  <c:v>41365</c:v>
                </c:pt>
                <c:pt idx="784">
                  <c:v>41395</c:v>
                </c:pt>
                <c:pt idx="785">
                  <c:v>41426</c:v>
                </c:pt>
                <c:pt idx="786">
                  <c:v>41456</c:v>
                </c:pt>
                <c:pt idx="787">
                  <c:v>41487</c:v>
                </c:pt>
                <c:pt idx="788">
                  <c:v>41518</c:v>
                </c:pt>
                <c:pt idx="789">
                  <c:v>41548</c:v>
                </c:pt>
                <c:pt idx="790">
                  <c:v>41579</c:v>
                </c:pt>
                <c:pt idx="791">
                  <c:v>41609</c:v>
                </c:pt>
                <c:pt idx="792">
                  <c:v>41640</c:v>
                </c:pt>
                <c:pt idx="793">
                  <c:v>41671</c:v>
                </c:pt>
                <c:pt idx="794">
                  <c:v>41699</c:v>
                </c:pt>
                <c:pt idx="795">
                  <c:v>41730</c:v>
                </c:pt>
                <c:pt idx="796">
                  <c:v>41760</c:v>
                </c:pt>
                <c:pt idx="797">
                  <c:v>41791</c:v>
                </c:pt>
                <c:pt idx="798">
                  <c:v>41821</c:v>
                </c:pt>
                <c:pt idx="799">
                  <c:v>41852</c:v>
                </c:pt>
                <c:pt idx="800">
                  <c:v>41883</c:v>
                </c:pt>
                <c:pt idx="801">
                  <c:v>41913</c:v>
                </c:pt>
                <c:pt idx="802">
                  <c:v>41944</c:v>
                </c:pt>
                <c:pt idx="803">
                  <c:v>41974</c:v>
                </c:pt>
                <c:pt idx="804">
                  <c:v>42005</c:v>
                </c:pt>
                <c:pt idx="805">
                  <c:v>42036</c:v>
                </c:pt>
                <c:pt idx="806">
                  <c:v>42064</c:v>
                </c:pt>
                <c:pt idx="807">
                  <c:v>42095</c:v>
                </c:pt>
                <c:pt idx="808">
                  <c:v>42125</c:v>
                </c:pt>
                <c:pt idx="809">
                  <c:v>42156</c:v>
                </c:pt>
                <c:pt idx="810">
                  <c:v>42186</c:v>
                </c:pt>
                <c:pt idx="811">
                  <c:v>42217</c:v>
                </c:pt>
                <c:pt idx="812">
                  <c:v>42248</c:v>
                </c:pt>
                <c:pt idx="813">
                  <c:v>42278</c:v>
                </c:pt>
                <c:pt idx="814">
                  <c:v>42309</c:v>
                </c:pt>
                <c:pt idx="815">
                  <c:v>42339</c:v>
                </c:pt>
                <c:pt idx="816">
                  <c:v>42370</c:v>
                </c:pt>
                <c:pt idx="817">
                  <c:v>42401</c:v>
                </c:pt>
                <c:pt idx="818">
                  <c:v>42430</c:v>
                </c:pt>
                <c:pt idx="819">
                  <c:v>42461</c:v>
                </c:pt>
                <c:pt idx="820">
                  <c:v>42491</c:v>
                </c:pt>
                <c:pt idx="821">
                  <c:v>42522</c:v>
                </c:pt>
                <c:pt idx="822">
                  <c:v>42552</c:v>
                </c:pt>
                <c:pt idx="823">
                  <c:v>42583</c:v>
                </c:pt>
                <c:pt idx="824">
                  <c:v>42614</c:v>
                </c:pt>
                <c:pt idx="825">
                  <c:v>42644</c:v>
                </c:pt>
                <c:pt idx="826">
                  <c:v>42675</c:v>
                </c:pt>
                <c:pt idx="827">
                  <c:v>42705</c:v>
                </c:pt>
                <c:pt idx="828">
                  <c:v>42736</c:v>
                </c:pt>
                <c:pt idx="829">
                  <c:v>42767</c:v>
                </c:pt>
                <c:pt idx="830">
                  <c:v>42795</c:v>
                </c:pt>
                <c:pt idx="831">
                  <c:v>42826</c:v>
                </c:pt>
                <c:pt idx="832">
                  <c:v>42856</c:v>
                </c:pt>
                <c:pt idx="833">
                  <c:v>42887</c:v>
                </c:pt>
                <c:pt idx="834">
                  <c:v>42917</c:v>
                </c:pt>
                <c:pt idx="835">
                  <c:v>42948</c:v>
                </c:pt>
                <c:pt idx="836">
                  <c:v>42979</c:v>
                </c:pt>
                <c:pt idx="837">
                  <c:v>43009</c:v>
                </c:pt>
                <c:pt idx="838">
                  <c:v>43040</c:v>
                </c:pt>
                <c:pt idx="839">
                  <c:v>43070</c:v>
                </c:pt>
                <c:pt idx="840">
                  <c:v>43101</c:v>
                </c:pt>
                <c:pt idx="841">
                  <c:v>43132</c:v>
                </c:pt>
                <c:pt idx="842">
                  <c:v>43160</c:v>
                </c:pt>
                <c:pt idx="843">
                  <c:v>43191</c:v>
                </c:pt>
                <c:pt idx="844">
                  <c:v>43221</c:v>
                </c:pt>
                <c:pt idx="845">
                  <c:v>43252</c:v>
                </c:pt>
                <c:pt idx="846">
                  <c:v>43282</c:v>
                </c:pt>
                <c:pt idx="847">
                  <c:v>43313</c:v>
                </c:pt>
                <c:pt idx="848">
                  <c:v>43344</c:v>
                </c:pt>
                <c:pt idx="849">
                  <c:v>43374</c:v>
                </c:pt>
                <c:pt idx="850">
                  <c:v>43405</c:v>
                </c:pt>
                <c:pt idx="851">
                  <c:v>43435</c:v>
                </c:pt>
                <c:pt idx="852">
                  <c:v>43466</c:v>
                </c:pt>
                <c:pt idx="853">
                  <c:v>43497</c:v>
                </c:pt>
                <c:pt idx="854">
                  <c:v>43525</c:v>
                </c:pt>
                <c:pt idx="855">
                  <c:v>43556</c:v>
                </c:pt>
                <c:pt idx="856">
                  <c:v>43586</c:v>
                </c:pt>
                <c:pt idx="857">
                  <c:v>43617</c:v>
                </c:pt>
                <c:pt idx="858">
                  <c:v>43647</c:v>
                </c:pt>
                <c:pt idx="859">
                  <c:v>43678</c:v>
                </c:pt>
                <c:pt idx="860">
                  <c:v>43709</c:v>
                </c:pt>
                <c:pt idx="861">
                  <c:v>43739</c:v>
                </c:pt>
                <c:pt idx="862">
                  <c:v>43770</c:v>
                </c:pt>
                <c:pt idx="863">
                  <c:v>43800</c:v>
                </c:pt>
                <c:pt idx="864">
                  <c:v>43831</c:v>
                </c:pt>
                <c:pt idx="865">
                  <c:v>43862</c:v>
                </c:pt>
                <c:pt idx="866">
                  <c:v>43891</c:v>
                </c:pt>
                <c:pt idx="867">
                  <c:v>43922</c:v>
                </c:pt>
                <c:pt idx="868">
                  <c:v>43952</c:v>
                </c:pt>
                <c:pt idx="869">
                  <c:v>43983</c:v>
                </c:pt>
                <c:pt idx="870">
                  <c:v>44013</c:v>
                </c:pt>
                <c:pt idx="871">
                  <c:v>44044</c:v>
                </c:pt>
              </c:numCache>
            </c:numRef>
          </c:cat>
          <c:val>
            <c:numRef>
              <c:f>Sheet1!$B$4:$B$875</c:f>
              <c:numCache>
                <c:formatCode>0.0</c:formatCode>
                <c:ptCount val="872"/>
                <c:pt idx="0">
                  <c:v>3.4</c:v>
                </c:pt>
                <c:pt idx="1">
                  <c:v>3.8</c:v>
                </c:pt>
                <c:pt idx="2">
                  <c:v>4</c:v>
                </c:pt>
                <c:pt idx="3">
                  <c:v>3.9</c:v>
                </c:pt>
                <c:pt idx="4">
                  <c:v>3.5</c:v>
                </c:pt>
                <c:pt idx="5">
                  <c:v>3.6</c:v>
                </c:pt>
                <c:pt idx="6">
                  <c:v>3.6</c:v>
                </c:pt>
                <c:pt idx="7">
                  <c:v>3.9</c:v>
                </c:pt>
                <c:pt idx="8">
                  <c:v>3.8</c:v>
                </c:pt>
                <c:pt idx="9">
                  <c:v>3.7</c:v>
                </c:pt>
                <c:pt idx="10">
                  <c:v>3.8</c:v>
                </c:pt>
                <c:pt idx="11">
                  <c:v>4</c:v>
                </c:pt>
                <c:pt idx="12">
                  <c:v>4.3</c:v>
                </c:pt>
                <c:pt idx="13">
                  <c:v>4.7</c:v>
                </c:pt>
                <c:pt idx="14">
                  <c:v>5</c:v>
                </c:pt>
                <c:pt idx="15">
                  <c:v>5.3</c:v>
                </c:pt>
                <c:pt idx="16">
                  <c:v>6.1</c:v>
                </c:pt>
                <c:pt idx="17">
                  <c:v>6.2</c:v>
                </c:pt>
                <c:pt idx="18">
                  <c:v>6.7</c:v>
                </c:pt>
                <c:pt idx="19">
                  <c:v>6.8</c:v>
                </c:pt>
                <c:pt idx="20">
                  <c:v>6.6</c:v>
                </c:pt>
                <c:pt idx="21">
                  <c:v>7.9</c:v>
                </c:pt>
                <c:pt idx="22">
                  <c:v>6.4</c:v>
                </c:pt>
                <c:pt idx="23">
                  <c:v>6.6</c:v>
                </c:pt>
                <c:pt idx="24">
                  <c:v>6.5</c:v>
                </c:pt>
                <c:pt idx="25">
                  <c:v>6.4</c:v>
                </c:pt>
                <c:pt idx="26">
                  <c:v>6.3</c:v>
                </c:pt>
                <c:pt idx="27">
                  <c:v>5.8</c:v>
                </c:pt>
                <c:pt idx="28">
                  <c:v>5.5</c:v>
                </c:pt>
                <c:pt idx="29">
                  <c:v>5.4</c:v>
                </c:pt>
                <c:pt idx="30">
                  <c:v>5</c:v>
                </c:pt>
                <c:pt idx="31">
                  <c:v>4.5</c:v>
                </c:pt>
                <c:pt idx="32">
                  <c:v>4.4000000000000004</c:v>
                </c:pt>
                <c:pt idx="33">
                  <c:v>4.2</c:v>
                </c:pt>
                <c:pt idx="34">
                  <c:v>4.2</c:v>
                </c:pt>
                <c:pt idx="35">
                  <c:v>4.3</c:v>
                </c:pt>
                <c:pt idx="36">
                  <c:v>3.7</c:v>
                </c:pt>
                <c:pt idx="37">
                  <c:v>3.4</c:v>
                </c:pt>
                <c:pt idx="38">
                  <c:v>3.4</c:v>
                </c:pt>
                <c:pt idx="39">
                  <c:v>3.1</c:v>
                </c:pt>
                <c:pt idx="40">
                  <c:v>3</c:v>
                </c:pt>
                <c:pt idx="41">
                  <c:v>3.2</c:v>
                </c:pt>
                <c:pt idx="42">
                  <c:v>3.1</c:v>
                </c:pt>
                <c:pt idx="43">
                  <c:v>3.1</c:v>
                </c:pt>
                <c:pt idx="44">
                  <c:v>3.3</c:v>
                </c:pt>
                <c:pt idx="45">
                  <c:v>3.5</c:v>
                </c:pt>
                <c:pt idx="46">
                  <c:v>3.5</c:v>
                </c:pt>
                <c:pt idx="47">
                  <c:v>3.1</c:v>
                </c:pt>
                <c:pt idx="48">
                  <c:v>3.2</c:v>
                </c:pt>
                <c:pt idx="49">
                  <c:v>3.1</c:v>
                </c:pt>
                <c:pt idx="50">
                  <c:v>2.9</c:v>
                </c:pt>
                <c:pt idx="51">
                  <c:v>2.9</c:v>
                </c:pt>
                <c:pt idx="52">
                  <c:v>3</c:v>
                </c:pt>
                <c:pt idx="53">
                  <c:v>3</c:v>
                </c:pt>
                <c:pt idx="54">
                  <c:v>3.2</c:v>
                </c:pt>
                <c:pt idx="55">
                  <c:v>3.4</c:v>
                </c:pt>
                <c:pt idx="56">
                  <c:v>3.1</c:v>
                </c:pt>
                <c:pt idx="57">
                  <c:v>3</c:v>
                </c:pt>
                <c:pt idx="58">
                  <c:v>2.8</c:v>
                </c:pt>
                <c:pt idx="59">
                  <c:v>2.7</c:v>
                </c:pt>
                <c:pt idx="60">
                  <c:v>2.9</c:v>
                </c:pt>
                <c:pt idx="61">
                  <c:v>2.6</c:v>
                </c:pt>
                <c:pt idx="62">
                  <c:v>2.6</c:v>
                </c:pt>
                <c:pt idx="63">
                  <c:v>2.7</c:v>
                </c:pt>
                <c:pt idx="64">
                  <c:v>2.5</c:v>
                </c:pt>
                <c:pt idx="65">
                  <c:v>2.5</c:v>
                </c:pt>
                <c:pt idx="66">
                  <c:v>2.6</c:v>
                </c:pt>
                <c:pt idx="67">
                  <c:v>2.7</c:v>
                </c:pt>
                <c:pt idx="68">
                  <c:v>2.9</c:v>
                </c:pt>
                <c:pt idx="69">
                  <c:v>3.1</c:v>
                </c:pt>
                <c:pt idx="70">
                  <c:v>3.5</c:v>
                </c:pt>
                <c:pt idx="71">
                  <c:v>4.5</c:v>
                </c:pt>
                <c:pt idx="72">
                  <c:v>4.9000000000000004</c:v>
                </c:pt>
                <c:pt idx="73">
                  <c:v>5.2</c:v>
                </c:pt>
                <c:pt idx="74">
                  <c:v>5.7</c:v>
                </c:pt>
                <c:pt idx="75">
                  <c:v>5.9</c:v>
                </c:pt>
                <c:pt idx="76">
                  <c:v>5.9</c:v>
                </c:pt>
                <c:pt idx="77">
                  <c:v>5.6</c:v>
                </c:pt>
                <c:pt idx="78">
                  <c:v>5.8</c:v>
                </c:pt>
                <c:pt idx="79">
                  <c:v>6</c:v>
                </c:pt>
                <c:pt idx="80">
                  <c:v>6.1</c:v>
                </c:pt>
                <c:pt idx="81">
                  <c:v>5.7</c:v>
                </c:pt>
                <c:pt idx="82">
                  <c:v>5.3</c:v>
                </c:pt>
                <c:pt idx="83">
                  <c:v>5</c:v>
                </c:pt>
                <c:pt idx="84">
                  <c:v>4.9000000000000004</c:v>
                </c:pt>
                <c:pt idx="85">
                  <c:v>4.7</c:v>
                </c:pt>
                <c:pt idx="86">
                  <c:v>4.5999999999999996</c:v>
                </c:pt>
                <c:pt idx="87">
                  <c:v>4.7</c:v>
                </c:pt>
                <c:pt idx="88">
                  <c:v>4.3</c:v>
                </c:pt>
                <c:pt idx="89">
                  <c:v>4.2</c:v>
                </c:pt>
                <c:pt idx="90">
                  <c:v>4</c:v>
                </c:pt>
                <c:pt idx="91">
                  <c:v>4.2</c:v>
                </c:pt>
                <c:pt idx="92">
                  <c:v>4.0999999999999996</c:v>
                </c:pt>
                <c:pt idx="93">
                  <c:v>4.3</c:v>
                </c:pt>
                <c:pt idx="94">
                  <c:v>4.2</c:v>
                </c:pt>
                <c:pt idx="95">
                  <c:v>4.2</c:v>
                </c:pt>
                <c:pt idx="96">
                  <c:v>4</c:v>
                </c:pt>
                <c:pt idx="97">
                  <c:v>3.9</c:v>
                </c:pt>
                <c:pt idx="98">
                  <c:v>4.2</c:v>
                </c:pt>
                <c:pt idx="99">
                  <c:v>4</c:v>
                </c:pt>
                <c:pt idx="100">
                  <c:v>4.3</c:v>
                </c:pt>
                <c:pt idx="101">
                  <c:v>4.3</c:v>
                </c:pt>
                <c:pt idx="102">
                  <c:v>4.4000000000000004</c:v>
                </c:pt>
                <c:pt idx="103">
                  <c:v>4.0999999999999996</c:v>
                </c:pt>
                <c:pt idx="104">
                  <c:v>3.9</c:v>
                </c:pt>
                <c:pt idx="105">
                  <c:v>3.9</c:v>
                </c:pt>
                <c:pt idx="106">
                  <c:v>4.3</c:v>
                </c:pt>
                <c:pt idx="107">
                  <c:v>4.2</c:v>
                </c:pt>
                <c:pt idx="108">
                  <c:v>4.2</c:v>
                </c:pt>
                <c:pt idx="109">
                  <c:v>3.9</c:v>
                </c:pt>
                <c:pt idx="110">
                  <c:v>3.7</c:v>
                </c:pt>
                <c:pt idx="111">
                  <c:v>3.9</c:v>
                </c:pt>
                <c:pt idx="112">
                  <c:v>4.0999999999999996</c:v>
                </c:pt>
                <c:pt idx="113">
                  <c:v>4.3</c:v>
                </c:pt>
                <c:pt idx="114">
                  <c:v>4.2</c:v>
                </c:pt>
                <c:pt idx="115">
                  <c:v>4.0999999999999996</c:v>
                </c:pt>
                <c:pt idx="116">
                  <c:v>4.4000000000000004</c:v>
                </c:pt>
                <c:pt idx="117">
                  <c:v>4.5</c:v>
                </c:pt>
                <c:pt idx="118">
                  <c:v>5.0999999999999996</c:v>
                </c:pt>
                <c:pt idx="119">
                  <c:v>5.2</c:v>
                </c:pt>
                <c:pt idx="120">
                  <c:v>5.8</c:v>
                </c:pt>
                <c:pt idx="121">
                  <c:v>6.4</c:v>
                </c:pt>
                <c:pt idx="122">
                  <c:v>6.7</c:v>
                </c:pt>
                <c:pt idx="123">
                  <c:v>7.4</c:v>
                </c:pt>
                <c:pt idx="124">
                  <c:v>7.4</c:v>
                </c:pt>
                <c:pt idx="125">
                  <c:v>7.3</c:v>
                </c:pt>
                <c:pt idx="126">
                  <c:v>7.5</c:v>
                </c:pt>
                <c:pt idx="127">
                  <c:v>7.4</c:v>
                </c:pt>
                <c:pt idx="128">
                  <c:v>7.1</c:v>
                </c:pt>
                <c:pt idx="129">
                  <c:v>6.7</c:v>
                </c:pt>
                <c:pt idx="130">
                  <c:v>6.2</c:v>
                </c:pt>
                <c:pt idx="131">
                  <c:v>6.2</c:v>
                </c:pt>
                <c:pt idx="132">
                  <c:v>6</c:v>
                </c:pt>
                <c:pt idx="133">
                  <c:v>5.9</c:v>
                </c:pt>
                <c:pt idx="134">
                  <c:v>5.6</c:v>
                </c:pt>
                <c:pt idx="135">
                  <c:v>5.2</c:v>
                </c:pt>
                <c:pt idx="136">
                  <c:v>5.0999999999999996</c:v>
                </c:pt>
                <c:pt idx="137">
                  <c:v>5</c:v>
                </c:pt>
                <c:pt idx="138">
                  <c:v>5.0999999999999996</c:v>
                </c:pt>
                <c:pt idx="139">
                  <c:v>5.2</c:v>
                </c:pt>
                <c:pt idx="140">
                  <c:v>5.5</c:v>
                </c:pt>
                <c:pt idx="141">
                  <c:v>5.7</c:v>
                </c:pt>
                <c:pt idx="142">
                  <c:v>5.8</c:v>
                </c:pt>
                <c:pt idx="143">
                  <c:v>5.3</c:v>
                </c:pt>
                <c:pt idx="144">
                  <c:v>5.2</c:v>
                </c:pt>
                <c:pt idx="145">
                  <c:v>4.8</c:v>
                </c:pt>
                <c:pt idx="146">
                  <c:v>5.4</c:v>
                </c:pt>
                <c:pt idx="147">
                  <c:v>5.2</c:v>
                </c:pt>
                <c:pt idx="148">
                  <c:v>5.0999999999999996</c:v>
                </c:pt>
                <c:pt idx="149">
                  <c:v>5.4</c:v>
                </c:pt>
                <c:pt idx="150">
                  <c:v>5.5</c:v>
                </c:pt>
                <c:pt idx="151">
                  <c:v>5.6</c:v>
                </c:pt>
                <c:pt idx="152">
                  <c:v>5.5</c:v>
                </c:pt>
                <c:pt idx="153">
                  <c:v>6.1</c:v>
                </c:pt>
                <c:pt idx="154">
                  <c:v>6.1</c:v>
                </c:pt>
                <c:pt idx="155">
                  <c:v>6.6</c:v>
                </c:pt>
                <c:pt idx="156">
                  <c:v>6.6</c:v>
                </c:pt>
                <c:pt idx="157">
                  <c:v>6.9</c:v>
                </c:pt>
                <c:pt idx="158">
                  <c:v>6.9</c:v>
                </c:pt>
                <c:pt idx="159">
                  <c:v>7</c:v>
                </c:pt>
                <c:pt idx="160">
                  <c:v>7.1</c:v>
                </c:pt>
                <c:pt idx="161">
                  <c:v>6.9</c:v>
                </c:pt>
                <c:pt idx="162">
                  <c:v>7</c:v>
                </c:pt>
                <c:pt idx="163">
                  <c:v>6.6</c:v>
                </c:pt>
                <c:pt idx="164">
                  <c:v>6.7</c:v>
                </c:pt>
                <c:pt idx="165">
                  <c:v>6.5</c:v>
                </c:pt>
                <c:pt idx="166">
                  <c:v>6.1</c:v>
                </c:pt>
                <c:pt idx="167">
                  <c:v>6</c:v>
                </c:pt>
                <c:pt idx="168">
                  <c:v>5.8</c:v>
                </c:pt>
                <c:pt idx="169">
                  <c:v>5.5</c:v>
                </c:pt>
                <c:pt idx="170">
                  <c:v>5.6</c:v>
                </c:pt>
                <c:pt idx="171">
                  <c:v>5.6</c:v>
                </c:pt>
                <c:pt idx="172">
                  <c:v>5.5</c:v>
                </c:pt>
                <c:pt idx="173">
                  <c:v>5.5</c:v>
                </c:pt>
                <c:pt idx="174">
                  <c:v>5.4</c:v>
                </c:pt>
                <c:pt idx="175">
                  <c:v>5.7</c:v>
                </c:pt>
                <c:pt idx="176">
                  <c:v>5.6</c:v>
                </c:pt>
                <c:pt idx="177">
                  <c:v>5.4</c:v>
                </c:pt>
                <c:pt idx="178">
                  <c:v>5.7</c:v>
                </c:pt>
                <c:pt idx="179">
                  <c:v>5.5</c:v>
                </c:pt>
                <c:pt idx="180">
                  <c:v>5.7</c:v>
                </c:pt>
                <c:pt idx="181">
                  <c:v>5.9</c:v>
                </c:pt>
                <c:pt idx="182">
                  <c:v>5.7</c:v>
                </c:pt>
                <c:pt idx="183">
                  <c:v>5.7</c:v>
                </c:pt>
                <c:pt idx="184">
                  <c:v>5.9</c:v>
                </c:pt>
                <c:pt idx="185">
                  <c:v>5.6</c:v>
                </c:pt>
                <c:pt idx="186">
                  <c:v>5.6</c:v>
                </c:pt>
                <c:pt idx="187">
                  <c:v>5.4</c:v>
                </c:pt>
                <c:pt idx="188">
                  <c:v>5.5</c:v>
                </c:pt>
                <c:pt idx="189">
                  <c:v>5.5</c:v>
                </c:pt>
                <c:pt idx="190">
                  <c:v>5.7</c:v>
                </c:pt>
                <c:pt idx="191">
                  <c:v>5.5</c:v>
                </c:pt>
                <c:pt idx="192">
                  <c:v>5.6</c:v>
                </c:pt>
                <c:pt idx="193">
                  <c:v>5.4</c:v>
                </c:pt>
                <c:pt idx="194">
                  <c:v>5.4</c:v>
                </c:pt>
                <c:pt idx="195">
                  <c:v>5.3</c:v>
                </c:pt>
                <c:pt idx="196">
                  <c:v>5.0999999999999996</c:v>
                </c:pt>
                <c:pt idx="197">
                  <c:v>5.2</c:v>
                </c:pt>
                <c:pt idx="198">
                  <c:v>4.9000000000000004</c:v>
                </c:pt>
                <c:pt idx="199">
                  <c:v>5</c:v>
                </c:pt>
                <c:pt idx="200">
                  <c:v>5.0999999999999996</c:v>
                </c:pt>
                <c:pt idx="201">
                  <c:v>5.0999999999999996</c:v>
                </c:pt>
                <c:pt idx="202">
                  <c:v>4.8</c:v>
                </c:pt>
                <c:pt idx="203">
                  <c:v>5</c:v>
                </c:pt>
                <c:pt idx="204">
                  <c:v>4.9000000000000004</c:v>
                </c:pt>
                <c:pt idx="205">
                  <c:v>5.0999999999999996</c:v>
                </c:pt>
                <c:pt idx="206">
                  <c:v>4.7</c:v>
                </c:pt>
                <c:pt idx="207">
                  <c:v>4.8</c:v>
                </c:pt>
                <c:pt idx="208">
                  <c:v>4.5999999999999996</c:v>
                </c:pt>
                <c:pt idx="209">
                  <c:v>4.5999999999999996</c:v>
                </c:pt>
                <c:pt idx="210">
                  <c:v>4.4000000000000004</c:v>
                </c:pt>
                <c:pt idx="211">
                  <c:v>4.4000000000000004</c:v>
                </c:pt>
                <c:pt idx="212">
                  <c:v>4.3</c:v>
                </c:pt>
                <c:pt idx="213">
                  <c:v>4.2</c:v>
                </c:pt>
                <c:pt idx="214">
                  <c:v>4.0999999999999996</c:v>
                </c:pt>
                <c:pt idx="215">
                  <c:v>4</c:v>
                </c:pt>
                <c:pt idx="216">
                  <c:v>4</c:v>
                </c:pt>
                <c:pt idx="217">
                  <c:v>3.8</c:v>
                </c:pt>
                <c:pt idx="218">
                  <c:v>3.8</c:v>
                </c:pt>
                <c:pt idx="219">
                  <c:v>3.8</c:v>
                </c:pt>
                <c:pt idx="220">
                  <c:v>3.9</c:v>
                </c:pt>
                <c:pt idx="221">
                  <c:v>3.8</c:v>
                </c:pt>
                <c:pt idx="222">
                  <c:v>3.8</c:v>
                </c:pt>
                <c:pt idx="223">
                  <c:v>3.8</c:v>
                </c:pt>
                <c:pt idx="224">
                  <c:v>3.7</c:v>
                </c:pt>
                <c:pt idx="225">
                  <c:v>3.7</c:v>
                </c:pt>
                <c:pt idx="226">
                  <c:v>3.6</c:v>
                </c:pt>
                <c:pt idx="227">
                  <c:v>3.8</c:v>
                </c:pt>
                <c:pt idx="228">
                  <c:v>3.9</c:v>
                </c:pt>
                <c:pt idx="229">
                  <c:v>3.8</c:v>
                </c:pt>
                <c:pt idx="230">
                  <c:v>3.8</c:v>
                </c:pt>
                <c:pt idx="231">
                  <c:v>3.8</c:v>
                </c:pt>
                <c:pt idx="232">
                  <c:v>3.8</c:v>
                </c:pt>
                <c:pt idx="233">
                  <c:v>3.9</c:v>
                </c:pt>
                <c:pt idx="234">
                  <c:v>3.8</c:v>
                </c:pt>
                <c:pt idx="235">
                  <c:v>3.8</c:v>
                </c:pt>
                <c:pt idx="236">
                  <c:v>3.8</c:v>
                </c:pt>
                <c:pt idx="237">
                  <c:v>4</c:v>
                </c:pt>
                <c:pt idx="238">
                  <c:v>3.9</c:v>
                </c:pt>
                <c:pt idx="239">
                  <c:v>3.8</c:v>
                </c:pt>
                <c:pt idx="240">
                  <c:v>3.7</c:v>
                </c:pt>
                <c:pt idx="241">
                  <c:v>3.8</c:v>
                </c:pt>
                <c:pt idx="242">
                  <c:v>3.7</c:v>
                </c:pt>
                <c:pt idx="243">
                  <c:v>3.5</c:v>
                </c:pt>
                <c:pt idx="244">
                  <c:v>3.5</c:v>
                </c:pt>
                <c:pt idx="245">
                  <c:v>3.7</c:v>
                </c:pt>
                <c:pt idx="246">
                  <c:v>3.7</c:v>
                </c:pt>
                <c:pt idx="247">
                  <c:v>3.5</c:v>
                </c:pt>
                <c:pt idx="248">
                  <c:v>3.4</c:v>
                </c:pt>
                <c:pt idx="249">
                  <c:v>3.4</c:v>
                </c:pt>
                <c:pt idx="250">
                  <c:v>3.4</c:v>
                </c:pt>
                <c:pt idx="251">
                  <c:v>3.4</c:v>
                </c:pt>
                <c:pt idx="252">
                  <c:v>3.4</c:v>
                </c:pt>
                <c:pt idx="253">
                  <c:v>3.4</c:v>
                </c:pt>
                <c:pt idx="254">
                  <c:v>3.4</c:v>
                </c:pt>
                <c:pt idx="255">
                  <c:v>3.4</c:v>
                </c:pt>
                <c:pt idx="256">
                  <c:v>3.4</c:v>
                </c:pt>
                <c:pt idx="257">
                  <c:v>3.5</c:v>
                </c:pt>
                <c:pt idx="258">
                  <c:v>3.5</c:v>
                </c:pt>
                <c:pt idx="259">
                  <c:v>3.5</c:v>
                </c:pt>
                <c:pt idx="260">
                  <c:v>3.7</c:v>
                </c:pt>
                <c:pt idx="261">
                  <c:v>3.7</c:v>
                </c:pt>
                <c:pt idx="262">
                  <c:v>3.5</c:v>
                </c:pt>
                <c:pt idx="263">
                  <c:v>3.5</c:v>
                </c:pt>
                <c:pt idx="264">
                  <c:v>3.9</c:v>
                </c:pt>
                <c:pt idx="265">
                  <c:v>4.2</c:v>
                </c:pt>
                <c:pt idx="266">
                  <c:v>4.4000000000000004</c:v>
                </c:pt>
                <c:pt idx="267">
                  <c:v>4.5999999999999996</c:v>
                </c:pt>
                <c:pt idx="268">
                  <c:v>4.8</c:v>
                </c:pt>
                <c:pt idx="269">
                  <c:v>4.9000000000000004</c:v>
                </c:pt>
                <c:pt idx="270">
                  <c:v>5</c:v>
                </c:pt>
                <c:pt idx="271">
                  <c:v>5.0999999999999996</c:v>
                </c:pt>
                <c:pt idx="272">
                  <c:v>5.4</c:v>
                </c:pt>
                <c:pt idx="273">
                  <c:v>5.5</c:v>
                </c:pt>
                <c:pt idx="274">
                  <c:v>5.9</c:v>
                </c:pt>
                <c:pt idx="275">
                  <c:v>6.1</c:v>
                </c:pt>
                <c:pt idx="276">
                  <c:v>5.9</c:v>
                </c:pt>
                <c:pt idx="277">
                  <c:v>5.9</c:v>
                </c:pt>
                <c:pt idx="278">
                  <c:v>6</c:v>
                </c:pt>
                <c:pt idx="279">
                  <c:v>5.9</c:v>
                </c:pt>
                <c:pt idx="280">
                  <c:v>5.9</c:v>
                </c:pt>
                <c:pt idx="281">
                  <c:v>5.9</c:v>
                </c:pt>
                <c:pt idx="282">
                  <c:v>6</c:v>
                </c:pt>
                <c:pt idx="283">
                  <c:v>6.1</c:v>
                </c:pt>
                <c:pt idx="284">
                  <c:v>6</c:v>
                </c:pt>
                <c:pt idx="285">
                  <c:v>5.8</c:v>
                </c:pt>
                <c:pt idx="286">
                  <c:v>6</c:v>
                </c:pt>
                <c:pt idx="287">
                  <c:v>6</c:v>
                </c:pt>
                <c:pt idx="288">
                  <c:v>5.8</c:v>
                </c:pt>
                <c:pt idx="289">
                  <c:v>5.7</c:v>
                </c:pt>
                <c:pt idx="290">
                  <c:v>5.8</c:v>
                </c:pt>
                <c:pt idx="291">
                  <c:v>5.7</c:v>
                </c:pt>
                <c:pt idx="292">
                  <c:v>5.7</c:v>
                </c:pt>
                <c:pt idx="293">
                  <c:v>5.7</c:v>
                </c:pt>
                <c:pt idx="294">
                  <c:v>5.6</c:v>
                </c:pt>
                <c:pt idx="295">
                  <c:v>5.6</c:v>
                </c:pt>
                <c:pt idx="296">
                  <c:v>5.5</c:v>
                </c:pt>
                <c:pt idx="297">
                  <c:v>5.6</c:v>
                </c:pt>
                <c:pt idx="298">
                  <c:v>5.3</c:v>
                </c:pt>
                <c:pt idx="299">
                  <c:v>5.2</c:v>
                </c:pt>
                <c:pt idx="300">
                  <c:v>4.9000000000000004</c:v>
                </c:pt>
                <c:pt idx="301">
                  <c:v>5</c:v>
                </c:pt>
                <c:pt idx="302">
                  <c:v>4.9000000000000004</c:v>
                </c:pt>
                <c:pt idx="303">
                  <c:v>5</c:v>
                </c:pt>
                <c:pt idx="304">
                  <c:v>4.9000000000000004</c:v>
                </c:pt>
                <c:pt idx="305">
                  <c:v>4.9000000000000004</c:v>
                </c:pt>
                <c:pt idx="306">
                  <c:v>4.8</c:v>
                </c:pt>
                <c:pt idx="307">
                  <c:v>4.8</c:v>
                </c:pt>
                <c:pt idx="308">
                  <c:v>4.8</c:v>
                </c:pt>
                <c:pt idx="309">
                  <c:v>4.5999999999999996</c:v>
                </c:pt>
                <c:pt idx="310">
                  <c:v>4.8</c:v>
                </c:pt>
                <c:pt idx="311">
                  <c:v>4.9000000000000004</c:v>
                </c:pt>
                <c:pt idx="312">
                  <c:v>5.0999999999999996</c:v>
                </c:pt>
                <c:pt idx="313">
                  <c:v>5.2</c:v>
                </c:pt>
                <c:pt idx="314">
                  <c:v>5.0999999999999996</c:v>
                </c:pt>
                <c:pt idx="315">
                  <c:v>5.0999999999999996</c:v>
                </c:pt>
                <c:pt idx="316">
                  <c:v>5.0999999999999996</c:v>
                </c:pt>
                <c:pt idx="317">
                  <c:v>5.4</c:v>
                </c:pt>
                <c:pt idx="318">
                  <c:v>5.5</c:v>
                </c:pt>
                <c:pt idx="319">
                  <c:v>5.5</c:v>
                </c:pt>
                <c:pt idx="320">
                  <c:v>5.9</c:v>
                </c:pt>
                <c:pt idx="321">
                  <c:v>6</c:v>
                </c:pt>
                <c:pt idx="322">
                  <c:v>6.6</c:v>
                </c:pt>
                <c:pt idx="323">
                  <c:v>7.2</c:v>
                </c:pt>
                <c:pt idx="324">
                  <c:v>8.1</c:v>
                </c:pt>
                <c:pt idx="325">
                  <c:v>8.1</c:v>
                </c:pt>
                <c:pt idx="326">
                  <c:v>8.6</c:v>
                </c:pt>
                <c:pt idx="327">
                  <c:v>8.8000000000000007</c:v>
                </c:pt>
                <c:pt idx="328">
                  <c:v>9</c:v>
                </c:pt>
                <c:pt idx="329">
                  <c:v>8.8000000000000007</c:v>
                </c:pt>
                <c:pt idx="330">
                  <c:v>8.6</c:v>
                </c:pt>
                <c:pt idx="331">
                  <c:v>8.4</c:v>
                </c:pt>
                <c:pt idx="332">
                  <c:v>8.4</c:v>
                </c:pt>
                <c:pt idx="333">
                  <c:v>8.4</c:v>
                </c:pt>
                <c:pt idx="334">
                  <c:v>8.3000000000000007</c:v>
                </c:pt>
                <c:pt idx="335">
                  <c:v>8.1999999999999993</c:v>
                </c:pt>
                <c:pt idx="336">
                  <c:v>7.9</c:v>
                </c:pt>
                <c:pt idx="337">
                  <c:v>7.7</c:v>
                </c:pt>
                <c:pt idx="338">
                  <c:v>7.6</c:v>
                </c:pt>
                <c:pt idx="339">
                  <c:v>7.7</c:v>
                </c:pt>
                <c:pt idx="340">
                  <c:v>7.4</c:v>
                </c:pt>
                <c:pt idx="341">
                  <c:v>7.6</c:v>
                </c:pt>
                <c:pt idx="342">
                  <c:v>7.8</c:v>
                </c:pt>
                <c:pt idx="343">
                  <c:v>7.8</c:v>
                </c:pt>
                <c:pt idx="344">
                  <c:v>7.6</c:v>
                </c:pt>
                <c:pt idx="345">
                  <c:v>7.7</c:v>
                </c:pt>
                <c:pt idx="346">
                  <c:v>7.8</c:v>
                </c:pt>
                <c:pt idx="347">
                  <c:v>7.8</c:v>
                </c:pt>
                <c:pt idx="348">
                  <c:v>7.5</c:v>
                </c:pt>
                <c:pt idx="349">
                  <c:v>7.6</c:v>
                </c:pt>
                <c:pt idx="350">
                  <c:v>7.4</c:v>
                </c:pt>
                <c:pt idx="351">
                  <c:v>7.2</c:v>
                </c:pt>
                <c:pt idx="352">
                  <c:v>7</c:v>
                </c:pt>
                <c:pt idx="353">
                  <c:v>7.2</c:v>
                </c:pt>
                <c:pt idx="354">
                  <c:v>6.9</c:v>
                </c:pt>
                <c:pt idx="355">
                  <c:v>7</c:v>
                </c:pt>
                <c:pt idx="356">
                  <c:v>6.8</c:v>
                </c:pt>
                <c:pt idx="357">
                  <c:v>6.8</c:v>
                </c:pt>
                <c:pt idx="358">
                  <c:v>6.8</c:v>
                </c:pt>
                <c:pt idx="359">
                  <c:v>6.4</c:v>
                </c:pt>
                <c:pt idx="360">
                  <c:v>6.4</c:v>
                </c:pt>
                <c:pt idx="361">
                  <c:v>6.3</c:v>
                </c:pt>
                <c:pt idx="362">
                  <c:v>6.3</c:v>
                </c:pt>
                <c:pt idx="363">
                  <c:v>6.1</c:v>
                </c:pt>
                <c:pt idx="364">
                  <c:v>6</c:v>
                </c:pt>
                <c:pt idx="365">
                  <c:v>5.9</c:v>
                </c:pt>
                <c:pt idx="366">
                  <c:v>6.2</c:v>
                </c:pt>
                <c:pt idx="367">
                  <c:v>5.9</c:v>
                </c:pt>
                <c:pt idx="368">
                  <c:v>6</c:v>
                </c:pt>
                <c:pt idx="369">
                  <c:v>5.8</c:v>
                </c:pt>
                <c:pt idx="370">
                  <c:v>5.9</c:v>
                </c:pt>
                <c:pt idx="371">
                  <c:v>6</c:v>
                </c:pt>
                <c:pt idx="372">
                  <c:v>5.9</c:v>
                </c:pt>
                <c:pt idx="373">
                  <c:v>5.9</c:v>
                </c:pt>
                <c:pt idx="374">
                  <c:v>5.8</c:v>
                </c:pt>
                <c:pt idx="375">
                  <c:v>5.8</c:v>
                </c:pt>
                <c:pt idx="376">
                  <c:v>5.6</c:v>
                </c:pt>
                <c:pt idx="377">
                  <c:v>5.7</c:v>
                </c:pt>
                <c:pt idx="378">
                  <c:v>5.7</c:v>
                </c:pt>
                <c:pt idx="379">
                  <c:v>6</c:v>
                </c:pt>
                <c:pt idx="380">
                  <c:v>5.9</c:v>
                </c:pt>
                <c:pt idx="381">
                  <c:v>6</c:v>
                </c:pt>
                <c:pt idx="382">
                  <c:v>5.9</c:v>
                </c:pt>
                <c:pt idx="383">
                  <c:v>6</c:v>
                </c:pt>
                <c:pt idx="384">
                  <c:v>6.3</c:v>
                </c:pt>
                <c:pt idx="385">
                  <c:v>6.3</c:v>
                </c:pt>
                <c:pt idx="386">
                  <c:v>6.3</c:v>
                </c:pt>
                <c:pt idx="387">
                  <c:v>6.9</c:v>
                </c:pt>
                <c:pt idx="388">
                  <c:v>7.5</c:v>
                </c:pt>
                <c:pt idx="389">
                  <c:v>7.6</c:v>
                </c:pt>
                <c:pt idx="390">
                  <c:v>7.8</c:v>
                </c:pt>
                <c:pt idx="391">
                  <c:v>7.7</c:v>
                </c:pt>
                <c:pt idx="392">
                  <c:v>7.5</c:v>
                </c:pt>
                <c:pt idx="393">
                  <c:v>7.5</c:v>
                </c:pt>
                <c:pt idx="394">
                  <c:v>7.5</c:v>
                </c:pt>
                <c:pt idx="395">
                  <c:v>7.2</c:v>
                </c:pt>
                <c:pt idx="396">
                  <c:v>7.5</c:v>
                </c:pt>
                <c:pt idx="397">
                  <c:v>7.4</c:v>
                </c:pt>
                <c:pt idx="398">
                  <c:v>7.4</c:v>
                </c:pt>
                <c:pt idx="399">
                  <c:v>7.2</c:v>
                </c:pt>
                <c:pt idx="400">
                  <c:v>7.5</c:v>
                </c:pt>
                <c:pt idx="401">
                  <c:v>7.5</c:v>
                </c:pt>
                <c:pt idx="402">
                  <c:v>7.2</c:v>
                </c:pt>
                <c:pt idx="403">
                  <c:v>7.4</c:v>
                </c:pt>
                <c:pt idx="404">
                  <c:v>7.6</c:v>
                </c:pt>
                <c:pt idx="405">
                  <c:v>7.9</c:v>
                </c:pt>
                <c:pt idx="406">
                  <c:v>8.3000000000000007</c:v>
                </c:pt>
                <c:pt idx="407">
                  <c:v>8.5</c:v>
                </c:pt>
                <c:pt idx="408">
                  <c:v>8.6</c:v>
                </c:pt>
                <c:pt idx="409">
                  <c:v>8.9</c:v>
                </c:pt>
                <c:pt idx="410">
                  <c:v>9</c:v>
                </c:pt>
                <c:pt idx="411">
                  <c:v>9.3000000000000007</c:v>
                </c:pt>
                <c:pt idx="412">
                  <c:v>9.4</c:v>
                </c:pt>
                <c:pt idx="413">
                  <c:v>9.6</c:v>
                </c:pt>
                <c:pt idx="414">
                  <c:v>9.8000000000000007</c:v>
                </c:pt>
                <c:pt idx="415">
                  <c:v>9.8000000000000007</c:v>
                </c:pt>
                <c:pt idx="416">
                  <c:v>10.1</c:v>
                </c:pt>
                <c:pt idx="417">
                  <c:v>10.4</c:v>
                </c:pt>
                <c:pt idx="418">
                  <c:v>10.8</c:v>
                </c:pt>
                <c:pt idx="419">
                  <c:v>10.8</c:v>
                </c:pt>
                <c:pt idx="420">
                  <c:v>10.4</c:v>
                </c:pt>
                <c:pt idx="421">
                  <c:v>10.4</c:v>
                </c:pt>
                <c:pt idx="422">
                  <c:v>10.3</c:v>
                </c:pt>
                <c:pt idx="423">
                  <c:v>10.199999999999999</c:v>
                </c:pt>
                <c:pt idx="424">
                  <c:v>10.1</c:v>
                </c:pt>
                <c:pt idx="425">
                  <c:v>10.1</c:v>
                </c:pt>
                <c:pt idx="426">
                  <c:v>9.4</c:v>
                </c:pt>
                <c:pt idx="427">
                  <c:v>9.5</c:v>
                </c:pt>
                <c:pt idx="428">
                  <c:v>9.1999999999999993</c:v>
                </c:pt>
                <c:pt idx="429">
                  <c:v>8.8000000000000007</c:v>
                </c:pt>
                <c:pt idx="430">
                  <c:v>8.5</c:v>
                </c:pt>
                <c:pt idx="431">
                  <c:v>8.3000000000000007</c:v>
                </c:pt>
                <c:pt idx="432">
                  <c:v>8</c:v>
                </c:pt>
                <c:pt idx="433">
                  <c:v>7.8</c:v>
                </c:pt>
                <c:pt idx="434">
                  <c:v>7.8</c:v>
                </c:pt>
                <c:pt idx="435">
                  <c:v>7.7</c:v>
                </c:pt>
                <c:pt idx="436">
                  <c:v>7.4</c:v>
                </c:pt>
                <c:pt idx="437">
                  <c:v>7.2</c:v>
                </c:pt>
                <c:pt idx="438">
                  <c:v>7.5</c:v>
                </c:pt>
                <c:pt idx="439">
                  <c:v>7.5</c:v>
                </c:pt>
                <c:pt idx="440">
                  <c:v>7.3</c:v>
                </c:pt>
                <c:pt idx="441">
                  <c:v>7.4</c:v>
                </c:pt>
                <c:pt idx="442">
                  <c:v>7.2</c:v>
                </c:pt>
                <c:pt idx="443">
                  <c:v>7.3</c:v>
                </c:pt>
                <c:pt idx="444">
                  <c:v>7.3</c:v>
                </c:pt>
                <c:pt idx="445">
                  <c:v>7.2</c:v>
                </c:pt>
                <c:pt idx="446">
                  <c:v>7.2</c:v>
                </c:pt>
                <c:pt idx="447">
                  <c:v>7.3</c:v>
                </c:pt>
                <c:pt idx="448">
                  <c:v>7.2</c:v>
                </c:pt>
                <c:pt idx="449">
                  <c:v>7.4</c:v>
                </c:pt>
                <c:pt idx="450">
                  <c:v>7.4</c:v>
                </c:pt>
                <c:pt idx="451">
                  <c:v>7.1</c:v>
                </c:pt>
                <c:pt idx="452">
                  <c:v>7.1</c:v>
                </c:pt>
                <c:pt idx="453">
                  <c:v>7.1</c:v>
                </c:pt>
                <c:pt idx="454">
                  <c:v>7</c:v>
                </c:pt>
                <c:pt idx="455">
                  <c:v>7</c:v>
                </c:pt>
                <c:pt idx="456">
                  <c:v>6.7</c:v>
                </c:pt>
                <c:pt idx="457">
                  <c:v>7.2</c:v>
                </c:pt>
                <c:pt idx="458">
                  <c:v>7.2</c:v>
                </c:pt>
                <c:pt idx="459">
                  <c:v>7.1</c:v>
                </c:pt>
                <c:pt idx="460">
                  <c:v>7.2</c:v>
                </c:pt>
                <c:pt idx="461">
                  <c:v>7.2</c:v>
                </c:pt>
                <c:pt idx="462">
                  <c:v>7</c:v>
                </c:pt>
                <c:pt idx="463">
                  <c:v>6.9</c:v>
                </c:pt>
                <c:pt idx="464">
                  <c:v>7</c:v>
                </c:pt>
                <c:pt idx="465">
                  <c:v>7</c:v>
                </c:pt>
                <c:pt idx="466">
                  <c:v>6.9</c:v>
                </c:pt>
                <c:pt idx="467">
                  <c:v>6.6</c:v>
                </c:pt>
                <c:pt idx="468">
                  <c:v>6.6</c:v>
                </c:pt>
                <c:pt idx="469">
                  <c:v>6.6</c:v>
                </c:pt>
                <c:pt idx="470">
                  <c:v>6.6</c:v>
                </c:pt>
                <c:pt idx="471">
                  <c:v>6.3</c:v>
                </c:pt>
                <c:pt idx="472">
                  <c:v>6.3</c:v>
                </c:pt>
                <c:pt idx="473">
                  <c:v>6.2</c:v>
                </c:pt>
                <c:pt idx="474">
                  <c:v>6.1</c:v>
                </c:pt>
                <c:pt idx="475">
                  <c:v>6</c:v>
                </c:pt>
                <c:pt idx="476">
                  <c:v>5.9</c:v>
                </c:pt>
                <c:pt idx="477">
                  <c:v>6</c:v>
                </c:pt>
                <c:pt idx="478">
                  <c:v>5.8</c:v>
                </c:pt>
                <c:pt idx="479">
                  <c:v>5.7</c:v>
                </c:pt>
                <c:pt idx="480">
                  <c:v>5.7</c:v>
                </c:pt>
                <c:pt idx="481">
                  <c:v>5.7</c:v>
                </c:pt>
                <c:pt idx="482">
                  <c:v>5.7</c:v>
                </c:pt>
                <c:pt idx="483">
                  <c:v>5.4</c:v>
                </c:pt>
                <c:pt idx="484">
                  <c:v>5.6</c:v>
                </c:pt>
                <c:pt idx="485">
                  <c:v>5.4</c:v>
                </c:pt>
                <c:pt idx="486">
                  <c:v>5.4</c:v>
                </c:pt>
                <c:pt idx="487">
                  <c:v>5.6</c:v>
                </c:pt>
                <c:pt idx="488">
                  <c:v>5.4</c:v>
                </c:pt>
                <c:pt idx="489">
                  <c:v>5.4</c:v>
                </c:pt>
                <c:pt idx="490">
                  <c:v>5.3</c:v>
                </c:pt>
                <c:pt idx="491">
                  <c:v>5.3</c:v>
                </c:pt>
                <c:pt idx="492">
                  <c:v>5.4</c:v>
                </c:pt>
                <c:pt idx="493">
                  <c:v>5.2</c:v>
                </c:pt>
                <c:pt idx="494">
                  <c:v>5</c:v>
                </c:pt>
                <c:pt idx="495">
                  <c:v>5.2</c:v>
                </c:pt>
                <c:pt idx="496">
                  <c:v>5.2</c:v>
                </c:pt>
                <c:pt idx="497">
                  <c:v>5.3</c:v>
                </c:pt>
                <c:pt idx="498">
                  <c:v>5.2</c:v>
                </c:pt>
                <c:pt idx="499">
                  <c:v>5.2</c:v>
                </c:pt>
                <c:pt idx="500">
                  <c:v>5.3</c:v>
                </c:pt>
                <c:pt idx="501">
                  <c:v>5.3</c:v>
                </c:pt>
                <c:pt idx="502">
                  <c:v>5.4</c:v>
                </c:pt>
                <c:pt idx="503">
                  <c:v>5.4</c:v>
                </c:pt>
                <c:pt idx="504">
                  <c:v>5.4</c:v>
                </c:pt>
                <c:pt idx="505">
                  <c:v>5.3</c:v>
                </c:pt>
                <c:pt idx="506">
                  <c:v>5.2</c:v>
                </c:pt>
                <c:pt idx="507">
                  <c:v>5.4</c:v>
                </c:pt>
                <c:pt idx="508">
                  <c:v>5.4</c:v>
                </c:pt>
                <c:pt idx="509">
                  <c:v>5.2</c:v>
                </c:pt>
                <c:pt idx="510">
                  <c:v>5.5</c:v>
                </c:pt>
                <c:pt idx="511">
                  <c:v>5.7</c:v>
                </c:pt>
                <c:pt idx="512">
                  <c:v>5.9</c:v>
                </c:pt>
                <c:pt idx="513">
                  <c:v>5.9</c:v>
                </c:pt>
                <c:pt idx="514">
                  <c:v>6.2</c:v>
                </c:pt>
                <c:pt idx="515">
                  <c:v>6.3</c:v>
                </c:pt>
                <c:pt idx="516">
                  <c:v>6.4</c:v>
                </c:pt>
                <c:pt idx="517">
                  <c:v>6.6</c:v>
                </c:pt>
                <c:pt idx="518">
                  <c:v>6.8</c:v>
                </c:pt>
                <c:pt idx="519">
                  <c:v>6.7</c:v>
                </c:pt>
                <c:pt idx="520">
                  <c:v>6.9</c:v>
                </c:pt>
                <c:pt idx="521">
                  <c:v>6.9</c:v>
                </c:pt>
                <c:pt idx="522">
                  <c:v>6.8</c:v>
                </c:pt>
                <c:pt idx="523">
                  <c:v>6.9</c:v>
                </c:pt>
                <c:pt idx="524">
                  <c:v>6.9</c:v>
                </c:pt>
                <c:pt idx="525">
                  <c:v>7</c:v>
                </c:pt>
                <c:pt idx="526">
                  <c:v>7</c:v>
                </c:pt>
                <c:pt idx="527">
                  <c:v>7.3</c:v>
                </c:pt>
                <c:pt idx="528">
                  <c:v>7.3</c:v>
                </c:pt>
                <c:pt idx="529">
                  <c:v>7.4</c:v>
                </c:pt>
                <c:pt idx="530">
                  <c:v>7.4</c:v>
                </c:pt>
                <c:pt idx="531">
                  <c:v>7.4</c:v>
                </c:pt>
                <c:pt idx="532">
                  <c:v>7.6</c:v>
                </c:pt>
                <c:pt idx="533">
                  <c:v>7.8</c:v>
                </c:pt>
                <c:pt idx="534">
                  <c:v>7.7</c:v>
                </c:pt>
                <c:pt idx="535">
                  <c:v>7.6</c:v>
                </c:pt>
                <c:pt idx="536">
                  <c:v>7.6</c:v>
                </c:pt>
                <c:pt idx="537">
                  <c:v>7.3</c:v>
                </c:pt>
                <c:pt idx="538">
                  <c:v>7.4</c:v>
                </c:pt>
                <c:pt idx="539">
                  <c:v>7.4</c:v>
                </c:pt>
                <c:pt idx="540">
                  <c:v>7.3</c:v>
                </c:pt>
                <c:pt idx="541">
                  <c:v>7.1</c:v>
                </c:pt>
                <c:pt idx="542">
                  <c:v>7</c:v>
                </c:pt>
                <c:pt idx="543">
                  <c:v>7.1</c:v>
                </c:pt>
                <c:pt idx="544">
                  <c:v>7.1</c:v>
                </c:pt>
                <c:pt idx="545">
                  <c:v>7</c:v>
                </c:pt>
                <c:pt idx="546">
                  <c:v>6.9</c:v>
                </c:pt>
                <c:pt idx="547">
                  <c:v>6.8</c:v>
                </c:pt>
                <c:pt idx="548">
                  <c:v>6.7</c:v>
                </c:pt>
                <c:pt idx="549">
                  <c:v>6.8</c:v>
                </c:pt>
                <c:pt idx="550">
                  <c:v>6.6</c:v>
                </c:pt>
                <c:pt idx="551">
                  <c:v>6.5</c:v>
                </c:pt>
                <c:pt idx="552">
                  <c:v>6.6</c:v>
                </c:pt>
                <c:pt idx="553">
                  <c:v>6.6</c:v>
                </c:pt>
                <c:pt idx="554">
                  <c:v>6.5</c:v>
                </c:pt>
                <c:pt idx="555">
                  <c:v>6.4</c:v>
                </c:pt>
                <c:pt idx="556">
                  <c:v>6.1</c:v>
                </c:pt>
                <c:pt idx="557">
                  <c:v>6.1</c:v>
                </c:pt>
                <c:pt idx="558">
                  <c:v>6.1</c:v>
                </c:pt>
                <c:pt idx="559">
                  <c:v>6</c:v>
                </c:pt>
                <c:pt idx="560">
                  <c:v>5.9</c:v>
                </c:pt>
                <c:pt idx="561">
                  <c:v>5.8</c:v>
                </c:pt>
                <c:pt idx="562">
                  <c:v>5.6</c:v>
                </c:pt>
                <c:pt idx="563">
                  <c:v>5.5</c:v>
                </c:pt>
                <c:pt idx="564">
                  <c:v>5.6</c:v>
                </c:pt>
                <c:pt idx="565">
                  <c:v>5.4</c:v>
                </c:pt>
                <c:pt idx="566">
                  <c:v>5.4</c:v>
                </c:pt>
                <c:pt idx="567">
                  <c:v>5.8</c:v>
                </c:pt>
                <c:pt idx="568">
                  <c:v>5.6</c:v>
                </c:pt>
                <c:pt idx="569">
                  <c:v>5.6</c:v>
                </c:pt>
                <c:pt idx="570">
                  <c:v>5.7</c:v>
                </c:pt>
                <c:pt idx="571">
                  <c:v>5.7</c:v>
                </c:pt>
                <c:pt idx="572">
                  <c:v>5.6</c:v>
                </c:pt>
                <c:pt idx="573">
                  <c:v>5.5</c:v>
                </c:pt>
                <c:pt idx="574">
                  <c:v>5.6</c:v>
                </c:pt>
                <c:pt idx="575">
                  <c:v>5.6</c:v>
                </c:pt>
                <c:pt idx="576">
                  <c:v>5.6</c:v>
                </c:pt>
                <c:pt idx="577">
                  <c:v>5.5</c:v>
                </c:pt>
                <c:pt idx="578">
                  <c:v>5.5</c:v>
                </c:pt>
                <c:pt idx="579">
                  <c:v>5.6</c:v>
                </c:pt>
                <c:pt idx="580">
                  <c:v>5.6</c:v>
                </c:pt>
                <c:pt idx="581">
                  <c:v>5.3</c:v>
                </c:pt>
                <c:pt idx="582">
                  <c:v>5.5</c:v>
                </c:pt>
                <c:pt idx="583">
                  <c:v>5.0999999999999996</c:v>
                </c:pt>
                <c:pt idx="584">
                  <c:v>5.2</c:v>
                </c:pt>
                <c:pt idx="585">
                  <c:v>5.2</c:v>
                </c:pt>
                <c:pt idx="586">
                  <c:v>5.4</c:v>
                </c:pt>
                <c:pt idx="587">
                  <c:v>5.4</c:v>
                </c:pt>
                <c:pt idx="588">
                  <c:v>5.3</c:v>
                </c:pt>
                <c:pt idx="589">
                  <c:v>5.2</c:v>
                </c:pt>
                <c:pt idx="590">
                  <c:v>5.2</c:v>
                </c:pt>
                <c:pt idx="591">
                  <c:v>5.0999999999999996</c:v>
                </c:pt>
                <c:pt idx="592">
                  <c:v>4.9000000000000004</c:v>
                </c:pt>
                <c:pt idx="593">
                  <c:v>5</c:v>
                </c:pt>
                <c:pt idx="594">
                  <c:v>4.9000000000000004</c:v>
                </c:pt>
                <c:pt idx="595">
                  <c:v>4.8</c:v>
                </c:pt>
                <c:pt idx="596">
                  <c:v>4.9000000000000004</c:v>
                </c:pt>
                <c:pt idx="597">
                  <c:v>4.7</c:v>
                </c:pt>
                <c:pt idx="598">
                  <c:v>4.5999999999999996</c:v>
                </c:pt>
                <c:pt idx="599">
                  <c:v>4.7</c:v>
                </c:pt>
                <c:pt idx="600">
                  <c:v>4.5999999999999996</c:v>
                </c:pt>
                <c:pt idx="601">
                  <c:v>4.5999999999999996</c:v>
                </c:pt>
                <c:pt idx="602">
                  <c:v>4.7</c:v>
                </c:pt>
                <c:pt idx="603">
                  <c:v>4.3</c:v>
                </c:pt>
                <c:pt idx="604">
                  <c:v>4.4000000000000004</c:v>
                </c:pt>
                <c:pt idx="605">
                  <c:v>4.5</c:v>
                </c:pt>
                <c:pt idx="606">
                  <c:v>4.5</c:v>
                </c:pt>
                <c:pt idx="607">
                  <c:v>4.5</c:v>
                </c:pt>
                <c:pt idx="608">
                  <c:v>4.5999999999999996</c:v>
                </c:pt>
                <c:pt idx="609">
                  <c:v>4.5</c:v>
                </c:pt>
                <c:pt idx="610">
                  <c:v>4.4000000000000004</c:v>
                </c:pt>
                <c:pt idx="611">
                  <c:v>4.4000000000000004</c:v>
                </c:pt>
                <c:pt idx="612">
                  <c:v>4.3</c:v>
                </c:pt>
                <c:pt idx="613">
                  <c:v>4.4000000000000004</c:v>
                </c:pt>
                <c:pt idx="614">
                  <c:v>4.2</c:v>
                </c:pt>
                <c:pt idx="615">
                  <c:v>4.3</c:v>
                </c:pt>
                <c:pt idx="616">
                  <c:v>4.2</c:v>
                </c:pt>
                <c:pt idx="617">
                  <c:v>4.3</c:v>
                </c:pt>
                <c:pt idx="618">
                  <c:v>4.3</c:v>
                </c:pt>
                <c:pt idx="619">
                  <c:v>4.2</c:v>
                </c:pt>
                <c:pt idx="620">
                  <c:v>4.2</c:v>
                </c:pt>
                <c:pt idx="621">
                  <c:v>4.0999999999999996</c:v>
                </c:pt>
                <c:pt idx="622">
                  <c:v>4.0999999999999996</c:v>
                </c:pt>
                <c:pt idx="623">
                  <c:v>4</c:v>
                </c:pt>
                <c:pt idx="624">
                  <c:v>4</c:v>
                </c:pt>
                <c:pt idx="625">
                  <c:v>4.0999999999999996</c:v>
                </c:pt>
                <c:pt idx="626">
                  <c:v>4</c:v>
                </c:pt>
                <c:pt idx="627">
                  <c:v>3.8</c:v>
                </c:pt>
                <c:pt idx="628">
                  <c:v>4</c:v>
                </c:pt>
                <c:pt idx="629">
                  <c:v>4</c:v>
                </c:pt>
                <c:pt idx="630">
                  <c:v>4</c:v>
                </c:pt>
                <c:pt idx="631">
                  <c:v>4.0999999999999996</c:v>
                </c:pt>
                <c:pt idx="632">
                  <c:v>3.9</c:v>
                </c:pt>
                <c:pt idx="633">
                  <c:v>3.9</c:v>
                </c:pt>
                <c:pt idx="634">
                  <c:v>3.9</c:v>
                </c:pt>
                <c:pt idx="635">
                  <c:v>3.9</c:v>
                </c:pt>
                <c:pt idx="636">
                  <c:v>4.2</c:v>
                </c:pt>
                <c:pt idx="637">
                  <c:v>4.2</c:v>
                </c:pt>
                <c:pt idx="638">
                  <c:v>4.3</c:v>
                </c:pt>
                <c:pt idx="639">
                  <c:v>4.4000000000000004</c:v>
                </c:pt>
                <c:pt idx="640">
                  <c:v>4.3</c:v>
                </c:pt>
                <c:pt idx="641">
                  <c:v>4.5</c:v>
                </c:pt>
                <c:pt idx="642">
                  <c:v>4.5999999999999996</c:v>
                </c:pt>
                <c:pt idx="643">
                  <c:v>4.9000000000000004</c:v>
                </c:pt>
                <c:pt idx="644">
                  <c:v>5</c:v>
                </c:pt>
                <c:pt idx="645">
                  <c:v>5.3</c:v>
                </c:pt>
                <c:pt idx="646">
                  <c:v>5.5</c:v>
                </c:pt>
                <c:pt idx="647">
                  <c:v>5.7</c:v>
                </c:pt>
                <c:pt idx="648">
                  <c:v>5.7</c:v>
                </c:pt>
                <c:pt idx="649">
                  <c:v>5.7</c:v>
                </c:pt>
                <c:pt idx="650">
                  <c:v>5.7</c:v>
                </c:pt>
                <c:pt idx="651">
                  <c:v>5.9</c:v>
                </c:pt>
                <c:pt idx="652">
                  <c:v>5.8</c:v>
                </c:pt>
                <c:pt idx="653">
                  <c:v>5.8</c:v>
                </c:pt>
                <c:pt idx="654">
                  <c:v>5.8</c:v>
                </c:pt>
                <c:pt idx="655">
                  <c:v>5.7</c:v>
                </c:pt>
                <c:pt idx="656">
                  <c:v>5.7</c:v>
                </c:pt>
                <c:pt idx="657">
                  <c:v>5.7</c:v>
                </c:pt>
                <c:pt idx="658">
                  <c:v>5.9</c:v>
                </c:pt>
                <c:pt idx="659">
                  <c:v>6</c:v>
                </c:pt>
                <c:pt idx="660">
                  <c:v>5.8</c:v>
                </c:pt>
                <c:pt idx="661">
                  <c:v>5.9</c:v>
                </c:pt>
                <c:pt idx="662">
                  <c:v>5.9</c:v>
                </c:pt>
                <c:pt idx="663">
                  <c:v>6</c:v>
                </c:pt>
                <c:pt idx="664">
                  <c:v>6.1</c:v>
                </c:pt>
                <c:pt idx="665">
                  <c:v>6.3</c:v>
                </c:pt>
                <c:pt idx="666">
                  <c:v>6.2</c:v>
                </c:pt>
                <c:pt idx="667">
                  <c:v>6.1</c:v>
                </c:pt>
                <c:pt idx="668">
                  <c:v>6.1</c:v>
                </c:pt>
                <c:pt idx="669">
                  <c:v>6</c:v>
                </c:pt>
                <c:pt idx="670">
                  <c:v>5.8</c:v>
                </c:pt>
                <c:pt idx="671">
                  <c:v>5.7</c:v>
                </c:pt>
                <c:pt idx="672">
                  <c:v>5.7</c:v>
                </c:pt>
                <c:pt idx="673">
                  <c:v>5.6</c:v>
                </c:pt>
                <c:pt idx="674">
                  <c:v>5.8</c:v>
                </c:pt>
                <c:pt idx="675">
                  <c:v>5.6</c:v>
                </c:pt>
                <c:pt idx="676">
                  <c:v>5.6</c:v>
                </c:pt>
                <c:pt idx="677">
                  <c:v>5.6</c:v>
                </c:pt>
                <c:pt idx="678">
                  <c:v>5.5</c:v>
                </c:pt>
                <c:pt idx="679">
                  <c:v>5.4</c:v>
                </c:pt>
                <c:pt idx="680">
                  <c:v>5.4</c:v>
                </c:pt>
                <c:pt idx="681">
                  <c:v>5.5</c:v>
                </c:pt>
                <c:pt idx="682">
                  <c:v>5.4</c:v>
                </c:pt>
                <c:pt idx="683">
                  <c:v>5.4</c:v>
                </c:pt>
                <c:pt idx="684">
                  <c:v>5.3</c:v>
                </c:pt>
                <c:pt idx="685">
                  <c:v>5.4</c:v>
                </c:pt>
                <c:pt idx="686">
                  <c:v>5.2</c:v>
                </c:pt>
                <c:pt idx="687">
                  <c:v>5.2</c:v>
                </c:pt>
                <c:pt idx="688">
                  <c:v>5.0999999999999996</c:v>
                </c:pt>
                <c:pt idx="689">
                  <c:v>5</c:v>
                </c:pt>
                <c:pt idx="690">
                  <c:v>5</c:v>
                </c:pt>
                <c:pt idx="691">
                  <c:v>4.9000000000000004</c:v>
                </c:pt>
                <c:pt idx="692">
                  <c:v>5</c:v>
                </c:pt>
                <c:pt idx="693">
                  <c:v>5</c:v>
                </c:pt>
                <c:pt idx="694">
                  <c:v>5</c:v>
                </c:pt>
                <c:pt idx="695">
                  <c:v>4.9000000000000004</c:v>
                </c:pt>
                <c:pt idx="696">
                  <c:v>4.7</c:v>
                </c:pt>
                <c:pt idx="697">
                  <c:v>4.8</c:v>
                </c:pt>
                <c:pt idx="698">
                  <c:v>4.7</c:v>
                </c:pt>
                <c:pt idx="699">
                  <c:v>4.7</c:v>
                </c:pt>
                <c:pt idx="700">
                  <c:v>4.5999999999999996</c:v>
                </c:pt>
                <c:pt idx="701">
                  <c:v>4.5999999999999996</c:v>
                </c:pt>
                <c:pt idx="702">
                  <c:v>4.7</c:v>
                </c:pt>
                <c:pt idx="703">
                  <c:v>4.7</c:v>
                </c:pt>
                <c:pt idx="704">
                  <c:v>4.5</c:v>
                </c:pt>
                <c:pt idx="705">
                  <c:v>4.4000000000000004</c:v>
                </c:pt>
                <c:pt idx="706">
                  <c:v>4.5</c:v>
                </c:pt>
                <c:pt idx="707">
                  <c:v>4.4000000000000004</c:v>
                </c:pt>
                <c:pt idx="708">
                  <c:v>4.5999999999999996</c:v>
                </c:pt>
                <c:pt idx="709">
                  <c:v>4.5</c:v>
                </c:pt>
                <c:pt idx="710">
                  <c:v>4.4000000000000004</c:v>
                </c:pt>
                <c:pt idx="711">
                  <c:v>4.5</c:v>
                </c:pt>
                <c:pt idx="712">
                  <c:v>4.4000000000000004</c:v>
                </c:pt>
                <c:pt idx="713">
                  <c:v>4.5999999999999996</c:v>
                </c:pt>
                <c:pt idx="714">
                  <c:v>4.7</c:v>
                </c:pt>
                <c:pt idx="715">
                  <c:v>4.5999999999999996</c:v>
                </c:pt>
                <c:pt idx="716">
                  <c:v>4.7</c:v>
                </c:pt>
                <c:pt idx="717">
                  <c:v>4.7</c:v>
                </c:pt>
                <c:pt idx="718">
                  <c:v>4.7</c:v>
                </c:pt>
                <c:pt idx="719">
                  <c:v>5</c:v>
                </c:pt>
                <c:pt idx="720">
                  <c:v>5</c:v>
                </c:pt>
                <c:pt idx="721">
                  <c:v>4.9000000000000004</c:v>
                </c:pt>
                <c:pt idx="722">
                  <c:v>5.0999999999999996</c:v>
                </c:pt>
                <c:pt idx="723">
                  <c:v>5</c:v>
                </c:pt>
                <c:pt idx="724">
                  <c:v>5.4</c:v>
                </c:pt>
                <c:pt idx="725">
                  <c:v>5.6</c:v>
                </c:pt>
                <c:pt idx="726">
                  <c:v>5.8</c:v>
                </c:pt>
                <c:pt idx="727">
                  <c:v>6.1</c:v>
                </c:pt>
                <c:pt idx="728">
                  <c:v>6.1</c:v>
                </c:pt>
                <c:pt idx="729">
                  <c:v>6.5</c:v>
                </c:pt>
                <c:pt idx="730">
                  <c:v>6.8</c:v>
                </c:pt>
                <c:pt idx="731">
                  <c:v>7.3</c:v>
                </c:pt>
                <c:pt idx="732">
                  <c:v>7.8</c:v>
                </c:pt>
                <c:pt idx="733">
                  <c:v>8.3000000000000007</c:v>
                </c:pt>
                <c:pt idx="734">
                  <c:v>8.6999999999999993</c:v>
                </c:pt>
                <c:pt idx="735">
                  <c:v>9</c:v>
                </c:pt>
                <c:pt idx="736">
                  <c:v>9.4</c:v>
                </c:pt>
                <c:pt idx="737">
                  <c:v>9.5</c:v>
                </c:pt>
                <c:pt idx="738">
                  <c:v>9.5</c:v>
                </c:pt>
                <c:pt idx="739">
                  <c:v>9.6</c:v>
                </c:pt>
                <c:pt idx="740">
                  <c:v>9.8000000000000007</c:v>
                </c:pt>
                <c:pt idx="741">
                  <c:v>10</c:v>
                </c:pt>
                <c:pt idx="742">
                  <c:v>9.9</c:v>
                </c:pt>
                <c:pt idx="743">
                  <c:v>9.9</c:v>
                </c:pt>
                <c:pt idx="744">
                  <c:v>9.8000000000000007</c:v>
                </c:pt>
                <c:pt idx="745">
                  <c:v>9.8000000000000007</c:v>
                </c:pt>
                <c:pt idx="746">
                  <c:v>9.9</c:v>
                </c:pt>
                <c:pt idx="747">
                  <c:v>9.9</c:v>
                </c:pt>
                <c:pt idx="748">
                  <c:v>9.6</c:v>
                </c:pt>
                <c:pt idx="749">
                  <c:v>9.4</c:v>
                </c:pt>
                <c:pt idx="750">
                  <c:v>9.4</c:v>
                </c:pt>
                <c:pt idx="751">
                  <c:v>9.5</c:v>
                </c:pt>
                <c:pt idx="752">
                  <c:v>9.5</c:v>
                </c:pt>
                <c:pt idx="753">
                  <c:v>9.4</c:v>
                </c:pt>
                <c:pt idx="754">
                  <c:v>9.8000000000000007</c:v>
                </c:pt>
                <c:pt idx="755">
                  <c:v>9.3000000000000007</c:v>
                </c:pt>
                <c:pt idx="756">
                  <c:v>9.1</c:v>
                </c:pt>
                <c:pt idx="757">
                  <c:v>9</c:v>
                </c:pt>
                <c:pt idx="758">
                  <c:v>9</c:v>
                </c:pt>
                <c:pt idx="759">
                  <c:v>9.1</c:v>
                </c:pt>
                <c:pt idx="760">
                  <c:v>9</c:v>
                </c:pt>
                <c:pt idx="761">
                  <c:v>9.1</c:v>
                </c:pt>
                <c:pt idx="762">
                  <c:v>9</c:v>
                </c:pt>
                <c:pt idx="763">
                  <c:v>9</c:v>
                </c:pt>
                <c:pt idx="764">
                  <c:v>9</c:v>
                </c:pt>
                <c:pt idx="765">
                  <c:v>8.8000000000000007</c:v>
                </c:pt>
                <c:pt idx="766">
                  <c:v>8.6</c:v>
                </c:pt>
                <c:pt idx="767">
                  <c:v>8.5</c:v>
                </c:pt>
                <c:pt idx="768">
                  <c:v>8.3000000000000007</c:v>
                </c:pt>
                <c:pt idx="769">
                  <c:v>8.3000000000000007</c:v>
                </c:pt>
                <c:pt idx="770">
                  <c:v>8.1999999999999993</c:v>
                </c:pt>
                <c:pt idx="771">
                  <c:v>8.1999999999999993</c:v>
                </c:pt>
                <c:pt idx="772">
                  <c:v>8.1999999999999993</c:v>
                </c:pt>
                <c:pt idx="773">
                  <c:v>8.1999999999999993</c:v>
                </c:pt>
                <c:pt idx="774">
                  <c:v>8.1999999999999993</c:v>
                </c:pt>
                <c:pt idx="775">
                  <c:v>8.1</c:v>
                </c:pt>
                <c:pt idx="776">
                  <c:v>7.8</c:v>
                </c:pt>
                <c:pt idx="777">
                  <c:v>7.8</c:v>
                </c:pt>
                <c:pt idx="778">
                  <c:v>7.7</c:v>
                </c:pt>
                <c:pt idx="779">
                  <c:v>7.9</c:v>
                </c:pt>
                <c:pt idx="780">
                  <c:v>8</c:v>
                </c:pt>
                <c:pt idx="781">
                  <c:v>7.7</c:v>
                </c:pt>
                <c:pt idx="782">
                  <c:v>7.5</c:v>
                </c:pt>
                <c:pt idx="783">
                  <c:v>7.6</c:v>
                </c:pt>
                <c:pt idx="784">
                  <c:v>7.5</c:v>
                </c:pt>
                <c:pt idx="785">
                  <c:v>7.5</c:v>
                </c:pt>
                <c:pt idx="786">
                  <c:v>7.3</c:v>
                </c:pt>
                <c:pt idx="787">
                  <c:v>7.2</c:v>
                </c:pt>
                <c:pt idx="788">
                  <c:v>7.2</c:v>
                </c:pt>
                <c:pt idx="789">
                  <c:v>7.2</c:v>
                </c:pt>
                <c:pt idx="790">
                  <c:v>6.9</c:v>
                </c:pt>
                <c:pt idx="791">
                  <c:v>6.7</c:v>
                </c:pt>
                <c:pt idx="792">
                  <c:v>6.6</c:v>
                </c:pt>
                <c:pt idx="793">
                  <c:v>6.7</c:v>
                </c:pt>
                <c:pt idx="794">
                  <c:v>6.7</c:v>
                </c:pt>
                <c:pt idx="795">
                  <c:v>6.2</c:v>
                </c:pt>
                <c:pt idx="796">
                  <c:v>6.3</c:v>
                </c:pt>
                <c:pt idx="797">
                  <c:v>6.1</c:v>
                </c:pt>
                <c:pt idx="798">
                  <c:v>6.2</c:v>
                </c:pt>
                <c:pt idx="799">
                  <c:v>6.1</c:v>
                </c:pt>
                <c:pt idx="800">
                  <c:v>5.9</c:v>
                </c:pt>
                <c:pt idx="801">
                  <c:v>5.7</c:v>
                </c:pt>
                <c:pt idx="802">
                  <c:v>5.8</c:v>
                </c:pt>
                <c:pt idx="803">
                  <c:v>5.6</c:v>
                </c:pt>
                <c:pt idx="804">
                  <c:v>5.7</c:v>
                </c:pt>
                <c:pt idx="805">
                  <c:v>5.5</c:v>
                </c:pt>
                <c:pt idx="806">
                  <c:v>5.4</c:v>
                </c:pt>
                <c:pt idx="807">
                  <c:v>5.4</c:v>
                </c:pt>
                <c:pt idx="808">
                  <c:v>5.6</c:v>
                </c:pt>
                <c:pt idx="809">
                  <c:v>5.3</c:v>
                </c:pt>
                <c:pt idx="810">
                  <c:v>5.2</c:v>
                </c:pt>
                <c:pt idx="811">
                  <c:v>5.0999999999999996</c:v>
                </c:pt>
                <c:pt idx="812">
                  <c:v>5</c:v>
                </c:pt>
                <c:pt idx="813">
                  <c:v>5</c:v>
                </c:pt>
                <c:pt idx="814">
                  <c:v>5.0999999999999996</c:v>
                </c:pt>
                <c:pt idx="815">
                  <c:v>5</c:v>
                </c:pt>
                <c:pt idx="816">
                  <c:v>4.9000000000000004</c:v>
                </c:pt>
                <c:pt idx="817">
                  <c:v>4.9000000000000004</c:v>
                </c:pt>
                <c:pt idx="818">
                  <c:v>5</c:v>
                </c:pt>
                <c:pt idx="819">
                  <c:v>5</c:v>
                </c:pt>
                <c:pt idx="820">
                  <c:v>4.8</c:v>
                </c:pt>
                <c:pt idx="821">
                  <c:v>4.9000000000000004</c:v>
                </c:pt>
                <c:pt idx="822">
                  <c:v>4.8</c:v>
                </c:pt>
                <c:pt idx="823">
                  <c:v>4.9000000000000004</c:v>
                </c:pt>
                <c:pt idx="824">
                  <c:v>5</c:v>
                </c:pt>
                <c:pt idx="825">
                  <c:v>4.9000000000000004</c:v>
                </c:pt>
                <c:pt idx="826">
                  <c:v>4.7</c:v>
                </c:pt>
                <c:pt idx="827">
                  <c:v>4.7</c:v>
                </c:pt>
                <c:pt idx="828">
                  <c:v>4.7</c:v>
                </c:pt>
                <c:pt idx="829">
                  <c:v>4.5999999999999996</c:v>
                </c:pt>
                <c:pt idx="830">
                  <c:v>4.4000000000000004</c:v>
                </c:pt>
                <c:pt idx="831">
                  <c:v>4.4000000000000004</c:v>
                </c:pt>
                <c:pt idx="832">
                  <c:v>4.4000000000000004</c:v>
                </c:pt>
                <c:pt idx="833">
                  <c:v>4.3</c:v>
                </c:pt>
                <c:pt idx="834">
                  <c:v>4.3</c:v>
                </c:pt>
                <c:pt idx="835">
                  <c:v>4.4000000000000004</c:v>
                </c:pt>
                <c:pt idx="836">
                  <c:v>4.2</c:v>
                </c:pt>
                <c:pt idx="837">
                  <c:v>4.0999999999999996</c:v>
                </c:pt>
                <c:pt idx="838">
                  <c:v>4.2</c:v>
                </c:pt>
                <c:pt idx="839">
                  <c:v>4.0999999999999996</c:v>
                </c:pt>
                <c:pt idx="840">
                  <c:v>4.0999999999999996</c:v>
                </c:pt>
                <c:pt idx="841">
                  <c:v>4.0999999999999996</c:v>
                </c:pt>
                <c:pt idx="842">
                  <c:v>4</c:v>
                </c:pt>
                <c:pt idx="843">
                  <c:v>4</c:v>
                </c:pt>
                <c:pt idx="844">
                  <c:v>3.8</c:v>
                </c:pt>
                <c:pt idx="845">
                  <c:v>4</c:v>
                </c:pt>
                <c:pt idx="846">
                  <c:v>3.8</c:v>
                </c:pt>
                <c:pt idx="847">
                  <c:v>3.8</c:v>
                </c:pt>
                <c:pt idx="848">
                  <c:v>3.7</c:v>
                </c:pt>
                <c:pt idx="849">
                  <c:v>3.8</c:v>
                </c:pt>
                <c:pt idx="850">
                  <c:v>3.7</c:v>
                </c:pt>
                <c:pt idx="851">
                  <c:v>3.9</c:v>
                </c:pt>
                <c:pt idx="852">
                  <c:v>4</c:v>
                </c:pt>
                <c:pt idx="853">
                  <c:v>3.8</c:v>
                </c:pt>
                <c:pt idx="854">
                  <c:v>3.8</c:v>
                </c:pt>
                <c:pt idx="855">
                  <c:v>3.6</c:v>
                </c:pt>
                <c:pt idx="856">
                  <c:v>3.6</c:v>
                </c:pt>
                <c:pt idx="857">
                  <c:v>3.7</c:v>
                </c:pt>
                <c:pt idx="858">
                  <c:v>3.7</c:v>
                </c:pt>
                <c:pt idx="859">
                  <c:v>3.7</c:v>
                </c:pt>
                <c:pt idx="860">
                  <c:v>3.5</c:v>
                </c:pt>
                <c:pt idx="861">
                  <c:v>3.6</c:v>
                </c:pt>
                <c:pt idx="862">
                  <c:v>3.5</c:v>
                </c:pt>
                <c:pt idx="863">
                  <c:v>3.5</c:v>
                </c:pt>
                <c:pt idx="864" formatCode="General">
                  <c:v>3.6</c:v>
                </c:pt>
                <c:pt idx="865" formatCode="General">
                  <c:v>3.5</c:v>
                </c:pt>
                <c:pt idx="866" formatCode="General">
                  <c:v>4.4000000000000004</c:v>
                </c:pt>
                <c:pt idx="867" formatCode="General">
                  <c:v>14.7</c:v>
                </c:pt>
                <c:pt idx="868" formatCode="General">
                  <c:v>13.3</c:v>
                </c:pt>
                <c:pt idx="869" formatCode="General">
                  <c:v>11.1</c:v>
                </c:pt>
                <c:pt idx="870">
                  <c:v>10.199999999999999</c:v>
                </c:pt>
                <c:pt idx="871">
                  <c:v>8.4</c:v>
                </c:pt>
              </c:numCache>
            </c:numRef>
          </c:val>
          <c:smooth val="0"/>
          <c:extLst>
            <c:ext xmlns:c16="http://schemas.microsoft.com/office/drawing/2014/chart" uri="{C3380CC4-5D6E-409C-BE32-E72D297353CC}">
              <c16:uniqueId val="{00000000-59D6-AD4E-BC32-99AC8C1E96BA}"/>
            </c:ext>
          </c:extLst>
        </c:ser>
        <c:ser>
          <c:idx val="1"/>
          <c:order val="1"/>
          <c:tx>
            <c:strRef>
              <c:f>Sheet1!$C$3</c:f>
              <c:strCache>
                <c:ptCount val="1"/>
                <c:pt idx="0">
                  <c:v>Men</c:v>
                </c:pt>
              </c:strCache>
            </c:strRef>
          </c:tx>
          <c:spPr>
            <a:ln w="41275" cap="rnd">
              <a:solidFill>
                <a:srgbClr val="000090"/>
              </a:solidFill>
              <a:round/>
            </a:ln>
            <a:effectLst/>
          </c:spPr>
          <c:marker>
            <c:symbol val="none"/>
          </c:marker>
          <c:cat>
            <c:numRef>
              <c:f>Sheet1!$A$4:$A$875</c:f>
              <c:numCache>
                <c:formatCode>mmm\-yy</c:formatCode>
                <c:ptCount val="872"/>
                <c:pt idx="0">
                  <c:v>17533</c:v>
                </c:pt>
                <c:pt idx="1">
                  <c:v>17564</c:v>
                </c:pt>
                <c:pt idx="2">
                  <c:v>17593</c:v>
                </c:pt>
                <c:pt idx="3">
                  <c:v>17624</c:v>
                </c:pt>
                <c:pt idx="4">
                  <c:v>17654</c:v>
                </c:pt>
                <c:pt idx="5">
                  <c:v>17685</c:v>
                </c:pt>
                <c:pt idx="6">
                  <c:v>17715</c:v>
                </c:pt>
                <c:pt idx="7">
                  <c:v>17746</c:v>
                </c:pt>
                <c:pt idx="8">
                  <c:v>17777</c:v>
                </c:pt>
                <c:pt idx="9">
                  <c:v>17807</c:v>
                </c:pt>
                <c:pt idx="10">
                  <c:v>17838</c:v>
                </c:pt>
                <c:pt idx="11">
                  <c:v>17868</c:v>
                </c:pt>
                <c:pt idx="12">
                  <c:v>17899</c:v>
                </c:pt>
                <c:pt idx="13">
                  <c:v>17930</c:v>
                </c:pt>
                <c:pt idx="14">
                  <c:v>17958</c:v>
                </c:pt>
                <c:pt idx="15">
                  <c:v>17989</c:v>
                </c:pt>
                <c:pt idx="16">
                  <c:v>18019</c:v>
                </c:pt>
                <c:pt idx="17">
                  <c:v>18050</c:v>
                </c:pt>
                <c:pt idx="18">
                  <c:v>18080</c:v>
                </c:pt>
                <c:pt idx="19">
                  <c:v>18111</c:v>
                </c:pt>
                <c:pt idx="20">
                  <c:v>18142</c:v>
                </c:pt>
                <c:pt idx="21">
                  <c:v>18172</c:v>
                </c:pt>
                <c:pt idx="22">
                  <c:v>18203</c:v>
                </c:pt>
                <c:pt idx="23">
                  <c:v>18233</c:v>
                </c:pt>
                <c:pt idx="24">
                  <c:v>18264</c:v>
                </c:pt>
                <c:pt idx="25">
                  <c:v>18295</c:v>
                </c:pt>
                <c:pt idx="26">
                  <c:v>18323</c:v>
                </c:pt>
                <c:pt idx="27">
                  <c:v>18354</c:v>
                </c:pt>
                <c:pt idx="28">
                  <c:v>18384</c:v>
                </c:pt>
                <c:pt idx="29">
                  <c:v>18415</c:v>
                </c:pt>
                <c:pt idx="30">
                  <c:v>18445</c:v>
                </c:pt>
                <c:pt idx="31">
                  <c:v>18476</c:v>
                </c:pt>
                <c:pt idx="32">
                  <c:v>18507</c:v>
                </c:pt>
                <c:pt idx="33">
                  <c:v>18537</c:v>
                </c:pt>
                <c:pt idx="34">
                  <c:v>18568</c:v>
                </c:pt>
                <c:pt idx="35">
                  <c:v>18598</c:v>
                </c:pt>
                <c:pt idx="36">
                  <c:v>18629</c:v>
                </c:pt>
                <c:pt idx="37">
                  <c:v>18660</c:v>
                </c:pt>
                <c:pt idx="38">
                  <c:v>18688</c:v>
                </c:pt>
                <c:pt idx="39">
                  <c:v>18719</c:v>
                </c:pt>
                <c:pt idx="40">
                  <c:v>18749</c:v>
                </c:pt>
                <c:pt idx="41">
                  <c:v>18780</c:v>
                </c:pt>
                <c:pt idx="42">
                  <c:v>18810</c:v>
                </c:pt>
                <c:pt idx="43">
                  <c:v>18841</c:v>
                </c:pt>
                <c:pt idx="44">
                  <c:v>18872</c:v>
                </c:pt>
                <c:pt idx="45">
                  <c:v>18902</c:v>
                </c:pt>
                <c:pt idx="46">
                  <c:v>18933</c:v>
                </c:pt>
                <c:pt idx="47">
                  <c:v>18963</c:v>
                </c:pt>
                <c:pt idx="48">
                  <c:v>18994</c:v>
                </c:pt>
                <c:pt idx="49">
                  <c:v>19025</c:v>
                </c:pt>
                <c:pt idx="50">
                  <c:v>19054</c:v>
                </c:pt>
                <c:pt idx="51">
                  <c:v>19085</c:v>
                </c:pt>
                <c:pt idx="52">
                  <c:v>19115</c:v>
                </c:pt>
                <c:pt idx="53">
                  <c:v>19146</c:v>
                </c:pt>
                <c:pt idx="54">
                  <c:v>19176</c:v>
                </c:pt>
                <c:pt idx="55">
                  <c:v>19207</c:v>
                </c:pt>
                <c:pt idx="56">
                  <c:v>19238</c:v>
                </c:pt>
                <c:pt idx="57">
                  <c:v>19268</c:v>
                </c:pt>
                <c:pt idx="58">
                  <c:v>19299</c:v>
                </c:pt>
                <c:pt idx="59">
                  <c:v>19329</c:v>
                </c:pt>
                <c:pt idx="60">
                  <c:v>19360</c:v>
                </c:pt>
                <c:pt idx="61">
                  <c:v>19391</c:v>
                </c:pt>
                <c:pt idx="62">
                  <c:v>19419</c:v>
                </c:pt>
                <c:pt idx="63">
                  <c:v>19450</c:v>
                </c:pt>
                <c:pt idx="64">
                  <c:v>19480</c:v>
                </c:pt>
                <c:pt idx="65">
                  <c:v>19511</c:v>
                </c:pt>
                <c:pt idx="66">
                  <c:v>19541</c:v>
                </c:pt>
                <c:pt idx="67">
                  <c:v>19572</c:v>
                </c:pt>
                <c:pt idx="68">
                  <c:v>19603</c:v>
                </c:pt>
                <c:pt idx="69">
                  <c:v>19633</c:v>
                </c:pt>
                <c:pt idx="70">
                  <c:v>19664</c:v>
                </c:pt>
                <c:pt idx="71">
                  <c:v>19694</c:v>
                </c:pt>
                <c:pt idx="72">
                  <c:v>19725</c:v>
                </c:pt>
                <c:pt idx="73">
                  <c:v>19756</c:v>
                </c:pt>
                <c:pt idx="74">
                  <c:v>19784</c:v>
                </c:pt>
                <c:pt idx="75">
                  <c:v>19815</c:v>
                </c:pt>
                <c:pt idx="76">
                  <c:v>19845</c:v>
                </c:pt>
                <c:pt idx="77">
                  <c:v>19876</c:v>
                </c:pt>
                <c:pt idx="78">
                  <c:v>19906</c:v>
                </c:pt>
                <c:pt idx="79">
                  <c:v>19937</c:v>
                </c:pt>
                <c:pt idx="80">
                  <c:v>19968</c:v>
                </c:pt>
                <c:pt idx="81">
                  <c:v>19998</c:v>
                </c:pt>
                <c:pt idx="82">
                  <c:v>20029</c:v>
                </c:pt>
                <c:pt idx="83">
                  <c:v>20059</c:v>
                </c:pt>
                <c:pt idx="84">
                  <c:v>20090</c:v>
                </c:pt>
                <c:pt idx="85">
                  <c:v>20121</c:v>
                </c:pt>
                <c:pt idx="86">
                  <c:v>20149</c:v>
                </c:pt>
                <c:pt idx="87">
                  <c:v>20180</c:v>
                </c:pt>
                <c:pt idx="88">
                  <c:v>20210</c:v>
                </c:pt>
                <c:pt idx="89">
                  <c:v>20241</c:v>
                </c:pt>
                <c:pt idx="90">
                  <c:v>20271</c:v>
                </c:pt>
                <c:pt idx="91">
                  <c:v>20302</c:v>
                </c:pt>
                <c:pt idx="92">
                  <c:v>20333</c:v>
                </c:pt>
                <c:pt idx="93">
                  <c:v>20363</c:v>
                </c:pt>
                <c:pt idx="94">
                  <c:v>20394</c:v>
                </c:pt>
                <c:pt idx="95">
                  <c:v>20424</c:v>
                </c:pt>
                <c:pt idx="96">
                  <c:v>20455</c:v>
                </c:pt>
                <c:pt idx="97">
                  <c:v>20486</c:v>
                </c:pt>
                <c:pt idx="98">
                  <c:v>20515</c:v>
                </c:pt>
                <c:pt idx="99">
                  <c:v>20546</c:v>
                </c:pt>
                <c:pt idx="100">
                  <c:v>20576</c:v>
                </c:pt>
                <c:pt idx="101">
                  <c:v>20607</c:v>
                </c:pt>
                <c:pt idx="102">
                  <c:v>20637</c:v>
                </c:pt>
                <c:pt idx="103">
                  <c:v>20668</c:v>
                </c:pt>
                <c:pt idx="104">
                  <c:v>20699</c:v>
                </c:pt>
                <c:pt idx="105">
                  <c:v>20729</c:v>
                </c:pt>
                <c:pt idx="106">
                  <c:v>20760</c:v>
                </c:pt>
                <c:pt idx="107">
                  <c:v>20790</c:v>
                </c:pt>
                <c:pt idx="108">
                  <c:v>20821</c:v>
                </c:pt>
                <c:pt idx="109">
                  <c:v>20852</c:v>
                </c:pt>
                <c:pt idx="110">
                  <c:v>20880</c:v>
                </c:pt>
                <c:pt idx="111">
                  <c:v>20911</c:v>
                </c:pt>
                <c:pt idx="112">
                  <c:v>20941</c:v>
                </c:pt>
                <c:pt idx="113">
                  <c:v>20972</c:v>
                </c:pt>
                <c:pt idx="114">
                  <c:v>21002</c:v>
                </c:pt>
                <c:pt idx="115">
                  <c:v>21033</c:v>
                </c:pt>
                <c:pt idx="116">
                  <c:v>21064</c:v>
                </c:pt>
                <c:pt idx="117">
                  <c:v>21094</c:v>
                </c:pt>
                <c:pt idx="118">
                  <c:v>21125</c:v>
                </c:pt>
                <c:pt idx="119">
                  <c:v>21155</c:v>
                </c:pt>
                <c:pt idx="120">
                  <c:v>21186</c:v>
                </c:pt>
                <c:pt idx="121">
                  <c:v>21217</c:v>
                </c:pt>
                <c:pt idx="122">
                  <c:v>21245</c:v>
                </c:pt>
                <c:pt idx="123">
                  <c:v>21276</c:v>
                </c:pt>
                <c:pt idx="124">
                  <c:v>21306</c:v>
                </c:pt>
                <c:pt idx="125">
                  <c:v>21337</c:v>
                </c:pt>
                <c:pt idx="126">
                  <c:v>21367</c:v>
                </c:pt>
                <c:pt idx="127">
                  <c:v>21398</c:v>
                </c:pt>
                <c:pt idx="128">
                  <c:v>21429</c:v>
                </c:pt>
                <c:pt idx="129">
                  <c:v>21459</c:v>
                </c:pt>
                <c:pt idx="130">
                  <c:v>21490</c:v>
                </c:pt>
                <c:pt idx="131">
                  <c:v>21520</c:v>
                </c:pt>
                <c:pt idx="132">
                  <c:v>21551</c:v>
                </c:pt>
                <c:pt idx="133">
                  <c:v>21582</c:v>
                </c:pt>
                <c:pt idx="134">
                  <c:v>21610</c:v>
                </c:pt>
                <c:pt idx="135">
                  <c:v>21641</c:v>
                </c:pt>
                <c:pt idx="136">
                  <c:v>21671</c:v>
                </c:pt>
                <c:pt idx="137">
                  <c:v>21702</c:v>
                </c:pt>
                <c:pt idx="138">
                  <c:v>21732</c:v>
                </c:pt>
                <c:pt idx="139">
                  <c:v>21763</c:v>
                </c:pt>
                <c:pt idx="140">
                  <c:v>21794</c:v>
                </c:pt>
                <c:pt idx="141">
                  <c:v>21824</c:v>
                </c:pt>
                <c:pt idx="142">
                  <c:v>21855</c:v>
                </c:pt>
                <c:pt idx="143">
                  <c:v>21885</c:v>
                </c:pt>
                <c:pt idx="144">
                  <c:v>21916</c:v>
                </c:pt>
                <c:pt idx="145">
                  <c:v>21947</c:v>
                </c:pt>
                <c:pt idx="146">
                  <c:v>21976</c:v>
                </c:pt>
                <c:pt idx="147">
                  <c:v>22007</c:v>
                </c:pt>
                <c:pt idx="148">
                  <c:v>22037</c:v>
                </c:pt>
                <c:pt idx="149">
                  <c:v>22068</c:v>
                </c:pt>
                <c:pt idx="150">
                  <c:v>22098</c:v>
                </c:pt>
                <c:pt idx="151">
                  <c:v>22129</c:v>
                </c:pt>
                <c:pt idx="152">
                  <c:v>22160</c:v>
                </c:pt>
                <c:pt idx="153">
                  <c:v>22190</c:v>
                </c:pt>
                <c:pt idx="154">
                  <c:v>22221</c:v>
                </c:pt>
                <c:pt idx="155">
                  <c:v>22251</c:v>
                </c:pt>
                <c:pt idx="156">
                  <c:v>22282</c:v>
                </c:pt>
                <c:pt idx="157">
                  <c:v>22313</c:v>
                </c:pt>
                <c:pt idx="158">
                  <c:v>22341</c:v>
                </c:pt>
                <c:pt idx="159">
                  <c:v>22372</c:v>
                </c:pt>
                <c:pt idx="160">
                  <c:v>22402</c:v>
                </c:pt>
                <c:pt idx="161">
                  <c:v>22433</c:v>
                </c:pt>
                <c:pt idx="162">
                  <c:v>22463</c:v>
                </c:pt>
                <c:pt idx="163">
                  <c:v>22494</c:v>
                </c:pt>
                <c:pt idx="164">
                  <c:v>22525</c:v>
                </c:pt>
                <c:pt idx="165">
                  <c:v>22555</c:v>
                </c:pt>
                <c:pt idx="166">
                  <c:v>22586</c:v>
                </c:pt>
                <c:pt idx="167">
                  <c:v>22616</c:v>
                </c:pt>
                <c:pt idx="168">
                  <c:v>22647</c:v>
                </c:pt>
                <c:pt idx="169">
                  <c:v>22678</c:v>
                </c:pt>
                <c:pt idx="170">
                  <c:v>22706</c:v>
                </c:pt>
                <c:pt idx="171">
                  <c:v>22737</c:v>
                </c:pt>
                <c:pt idx="172">
                  <c:v>22767</c:v>
                </c:pt>
                <c:pt idx="173">
                  <c:v>22798</c:v>
                </c:pt>
                <c:pt idx="174">
                  <c:v>22828</c:v>
                </c:pt>
                <c:pt idx="175">
                  <c:v>22859</c:v>
                </c:pt>
                <c:pt idx="176">
                  <c:v>22890</c:v>
                </c:pt>
                <c:pt idx="177">
                  <c:v>22920</c:v>
                </c:pt>
                <c:pt idx="178">
                  <c:v>22951</c:v>
                </c:pt>
                <c:pt idx="179">
                  <c:v>22981</c:v>
                </c:pt>
                <c:pt idx="180">
                  <c:v>23012</c:v>
                </c:pt>
                <c:pt idx="181">
                  <c:v>23043</c:v>
                </c:pt>
                <c:pt idx="182">
                  <c:v>23071</c:v>
                </c:pt>
                <c:pt idx="183">
                  <c:v>23102</c:v>
                </c:pt>
                <c:pt idx="184">
                  <c:v>23132</c:v>
                </c:pt>
                <c:pt idx="185">
                  <c:v>23163</c:v>
                </c:pt>
                <c:pt idx="186">
                  <c:v>23193</c:v>
                </c:pt>
                <c:pt idx="187">
                  <c:v>23224</c:v>
                </c:pt>
                <c:pt idx="188">
                  <c:v>23255</c:v>
                </c:pt>
                <c:pt idx="189">
                  <c:v>23285</c:v>
                </c:pt>
                <c:pt idx="190">
                  <c:v>23316</c:v>
                </c:pt>
                <c:pt idx="191">
                  <c:v>23346</c:v>
                </c:pt>
                <c:pt idx="192">
                  <c:v>23377</c:v>
                </c:pt>
                <c:pt idx="193">
                  <c:v>23408</c:v>
                </c:pt>
                <c:pt idx="194">
                  <c:v>23437</c:v>
                </c:pt>
                <c:pt idx="195">
                  <c:v>23468</c:v>
                </c:pt>
                <c:pt idx="196">
                  <c:v>23498</c:v>
                </c:pt>
                <c:pt idx="197">
                  <c:v>23529</c:v>
                </c:pt>
                <c:pt idx="198">
                  <c:v>23559</c:v>
                </c:pt>
                <c:pt idx="199">
                  <c:v>23590</c:v>
                </c:pt>
                <c:pt idx="200">
                  <c:v>23621</c:v>
                </c:pt>
                <c:pt idx="201">
                  <c:v>23651</c:v>
                </c:pt>
                <c:pt idx="202">
                  <c:v>23682</c:v>
                </c:pt>
                <c:pt idx="203">
                  <c:v>23712</c:v>
                </c:pt>
                <c:pt idx="204">
                  <c:v>23743</c:v>
                </c:pt>
                <c:pt idx="205">
                  <c:v>23774</c:v>
                </c:pt>
                <c:pt idx="206">
                  <c:v>23802</c:v>
                </c:pt>
                <c:pt idx="207">
                  <c:v>23833</c:v>
                </c:pt>
                <c:pt idx="208">
                  <c:v>23863</c:v>
                </c:pt>
                <c:pt idx="209">
                  <c:v>23894</c:v>
                </c:pt>
                <c:pt idx="210">
                  <c:v>23924</c:v>
                </c:pt>
                <c:pt idx="211">
                  <c:v>23955</c:v>
                </c:pt>
                <c:pt idx="212">
                  <c:v>23986</c:v>
                </c:pt>
                <c:pt idx="213">
                  <c:v>24016</c:v>
                </c:pt>
                <c:pt idx="214">
                  <c:v>24047</c:v>
                </c:pt>
                <c:pt idx="215">
                  <c:v>24077</c:v>
                </c:pt>
                <c:pt idx="216">
                  <c:v>24108</c:v>
                </c:pt>
                <c:pt idx="217">
                  <c:v>24139</c:v>
                </c:pt>
                <c:pt idx="218">
                  <c:v>24167</c:v>
                </c:pt>
                <c:pt idx="219">
                  <c:v>24198</c:v>
                </c:pt>
                <c:pt idx="220">
                  <c:v>24228</c:v>
                </c:pt>
                <c:pt idx="221">
                  <c:v>24259</c:v>
                </c:pt>
                <c:pt idx="222">
                  <c:v>24289</c:v>
                </c:pt>
                <c:pt idx="223">
                  <c:v>24320</c:v>
                </c:pt>
                <c:pt idx="224">
                  <c:v>24351</c:v>
                </c:pt>
                <c:pt idx="225">
                  <c:v>24381</c:v>
                </c:pt>
                <c:pt idx="226">
                  <c:v>24412</c:v>
                </c:pt>
                <c:pt idx="227">
                  <c:v>24442</c:v>
                </c:pt>
                <c:pt idx="228">
                  <c:v>24473</c:v>
                </c:pt>
                <c:pt idx="229">
                  <c:v>24504</c:v>
                </c:pt>
                <c:pt idx="230">
                  <c:v>24532</c:v>
                </c:pt>
                <c:pt idx="231">
                  <c:v>24563</c:v>
                </c:pt>
                <c:pt idx="232">
                  <c:v>24593</c:v>
                </c:pt>
                <c:pt idx="233">
                  <c:v>24624</c:v>
                </c:pt>
                <c:pt idx="234">
                  <c:v>24654</c:v>
                </c:pt>
                <c:pt idx="235">
                  <c:v>24685</c:v>
                </c:pt>
                <c:pt idx="236">
                  <c:v>24716</c:v>
                </c:pt>
                <c:pt idx="237">
                  <c:v>24746</c:v>
                </c:pt>
                <c:pt idx="238">
                  <c:v>24777</c:v>
                </c:pt>
                <c:pt idx="239">
                  <c:v>24807</c:v>
                </c:pt>
                <c:pt idx="240">
                  <c:v>24838</c:v>
                </c:pt>
                <c:pt idx="241">
                  <c:v>24869</c:v>
                </c:pt>
                <c:pt idx="242">
                  <c:v>24898</c:v>
                </c:pt>
                <c:pt idx="243">
                  <c:v>24929</c:v>
                </c:pt>
                <c:pt idx="244">
                  <c:v>24959</c:v>
                </c:pt>
                <c:pt idx="245">
                  <c:v>24990</c:v>
                </c:pt>
                <c:pt idx="246">
                  <c:v>25020</c:v>
                </c:pt>
                <c:pt idx="247">
                  <c:v>25051</c:v>
                </c:pt>
                <c:pt idx="248">
                  <c:v>25082</c:v>
                </c:pt>
                <c:pt idx="249">
                  <c:v>25112</c:v>
                </c:pt>
                <c:pt idx="250">
                  <c:v>25143</c:v>
                </c:pt>
                <c:pt idx="251">
                  <c:v>25173</c:v>
                </c:pt>
                <c:pt idx="252">
                  <c:v>25204</c:v>
                </c:pt>
                <c:pt idx="253">
                  <c:v>25235</c:v>
                </c:pt>
                <c:pt idx="254">
                  <c:v>25263</c:v>
                </c:pt>
                <c:pt idx="255">
                  <c:v>25294</c:v>
                </c:pt>
                <c:pt idx="256">
                  <c:v>25324</c:v>
                </c:pt>
                <c:pt idx="257">
                  <c:v>25355</c:v>
                </c:pt>
                <c:pt idx="258">
                  <c:v>25385</c:v>
                </c:pt>
                <c:pt idx="259">
                  <c:v>25416</c:v>
                </c:pt>
                <c:pt idx="260">
                  <c:v>25447</c:v>
                </c:pt>
                <c:pt idx="261">
                  <c:v>25477</c:v>
                </c:pt>
                <c:pt idx="262">
                  <c:v>25508</c:v>
                </c:pt>
                <c:pt idx="263">
                  <c:v>25538</c:v>
                </c:pt>
                <c:pt idx="264">
                  <c:v>25569</c:v>
                </c:pt>
                <c:pt idx="265">
                  <c:v>25600</c:v>
                </c:pt>
                <c:pt idx="266">
                  <c:v>25628</c:v>
                </c:pt>
                <c:pt idx="267">
                  <c:v>25659</c:v>
                </c:pt>
                <c:pt idx="268">
                  <c:v>25689</c:v>
                </c:pt>
                <c:pt idx="269">
                  <c:v>25720</c:v>
                </c:pt>
                <c:pt idx="270">
                  <c:v>25750</c:v>
                </c:pt>
                <c:pt idx="271">
                  <c:v>25781</c:v>
                </c:pt>
                <c:pt idx="272">
                  <c:v>25812</c:v>
                </c:pt>
                <c:pt idx="273">
                  <c:v>25842</c:v>
                </c:pt>
                <c:pt idx="274">
                  <c:v>25873</c:v>
                </c:pt>
                <c:pt idx="275">
                  <c:v>25903</c:v>
                </c:pt>
                <c:pt idx="276">
                  <c:v>25934</c:v>
                </c:pt>
                <c:pt idx="277">
                  <c:v>25965</c:v>
                </c:pt>
                <c:pt idx="278">
                  <c:v>25993</c:v>
                </c:pt>
                <c:pt idx="279">
                  <c:v>26024</c:v>
                </c:pt>
                <c:pt idx="280">
                  <c:v>26054</c:v>
                </c:pt>
                <c:pt idx="281">
                  <c:v>26085</c:v>
                </c:pt>
                <c:pt idx="282">
                  <c:v>26115</c:v>
                </c:pt>
                <c:pt idx="283">
                  <c:v>26146</c:v>
                </c:pt>
                <c:pt idx="284">
                  <c:v>26177</c:v>
                </c:pt>
                <c:pt idx="285">
                  <c:v>26207</c:v>
                </c:pt>
                <c:pt idx="286">
                  <c:v>26238</c:v>
                </c:pt>
                <c:pt idx="287">
                  <c:v>26268</c:v>
                </c:pt>
                <c:pt idx="288">
                  <c:v>26299</c:v>
                </c:pt>
                <c:pt idx="289">
                  <c:v>26330</c:v>
                </c:pt>
                <c:pt idx="290">
                  <c:v>26359</c:v>
                </c:pt>
                <c:pt idx="291">
                  <c:v>26390</c:v>
                </c:pt>
                <c:pt idx="292">
                  <c:v>26420</c:v>
                </c:pt>
                <c:pt idx="293">
                  <c:v>26451</c:v>
                </c:pt>
                <c:pt idx="294">
                  <c:v>26481</c:v>
                </c:pt>
                <c:pt idx="295">
                  <c:v>26512</c:v>
                </c:pt>
                <c:pt idx="296">
                  <c:v>26543</c:v>
                </c:pt>
                <c:pt idx="297">
                  <c:v>26573</c:v>
                </c:pt>
                <c:pt idx="298">
                  <c:v>26604</c:v>
                </c:pt>
                <c:pt idx="299">
                  <c:v>26634</c:v>
                </c:pt>
                <c:pt idx="300">
                  <c:v>26665</c:v>
                </c:pt>
                <c:pt idx="301">
                  <c:v>26696</c:v>
                </c:pt>
                <c:pt idx="302">
                  <c:v>26724</c:v>
                </c:pt>
                <c:pt idx="303">
                  <c:v>26755</c:v>
                </c:pt>
                <c:pt idx="304">
                  <c:v>26785</c:v>
                </c:pt>
                <c:pt idx="305">
                  <c:v>26816</c:v>
                </c:pt>
                <c:pt idx="306">
                  <c:v>26846</c:v>
                </c:pt>
                <c:pt idx="307">
                  <c:v>26877</c:v>
                </c:pt>
                <c:pt idx="308">
                  <c:v>26908</c:v>
                </c:pt>
                <c:pt idx="309">
                  <c:v>26938</c:v>
                </c:pt>
                <c:pt idx="310">
                  <c:v>26969</c:v>
                </c:pt>
                <c:pt idx="311">
                  <c:v>26999</c:v>
                </c:pt>
                <c:pt idx="312">
                  <c:v>27030</c:v>
                </c:pt>
                <c:pt idx="313">
                  <c:v>27061</c:v>
                </c:pt>
                <c:pt idx="314">
                  <c:v>27089</c:v>
                </c:pt>
                <c:pt idx="315">
                  <c:v>27120</c:v>
                </c:pt>
                <c:pt idx="316">
                  <c:v>27150</c:v>
                </c:pt>
                <c:pt idx="317">
                  <c:v>27181</c:v>
                </c:pt>
                <c:pt idx="318">
                  <c:v>27211</c:v>
                </c:pt>
                <c:pt idx="319">
                  <c:v>27242</c:v>
                </c:pt>
                <c:pt idx="320">
                  <c:v>27273</c:v>
                </c:pt>
                <c:pt idx="321">
                  <c:v>27303</c:v>
                </c:pt>
                <c:pt idx="322">
                  <c:v>27334</c:v>
                </c:pt>
                <c:pt idx="323">
                  <c:v>27364</c:v>
                </c:pt>
                <c:pt idx="324">
                  <c:v>27395</c:v>
                </c:pt>
                <c:pt idx="325">
                  <c:v>27426</c:v>
                </c:pt>
                <c:pt idx="326">
                  <c:v>27454</c:v>
                </c:pt>
                <c:pt idx="327">
                  <c:v>27485</c:v>
                </c:pt>
                <c:pt idx="328">
                  <c:v>27515</c:v>
                </c:pt>
                <c:pt idx="329">
                  <c:v>27546</c:v>
                </c:pt>
                <c:pt idx="330">
                  <c:v>27576</c:v>
                </c:pt>
                <c:pt idx="331">
                  <c:v>27607</c:v>
                </c:pt>
                <c:pt idx="332">
                  <c:v>27638</c:v>
                </c:pt>
                <c:pt idx="333">
                  <c:v>27668</c:v>
                </c:pt>
                <c:pt idx="334">
                  <c:v>27699</c:v>
                </c:pt>
                <c:pt idx="335">
                  <c:v>27729</c:v>
                </c:pt>
                <c:pt idx="336">
                  <c:v>27760</c:v>
                </c:pt>
                <c:pt idx="337">
                  <c:v>27791</c:v>
                </c:pt>
                <c:pt idx="338">
                  <c:v>27820</c:v>
                </c:pt>
                <c:pt idx="339">
                  <c:v>27851</c:v>
                </c:pt>
                <c:pt idx="340">
                  <c:v>27881</c:v>
                </c:pt>
                <c:pt idx="341">
                  <c:v>27912</c:v>
                </c:pt>
                <c:pt idx="342">
                  <c:v>27942</c:v>
                </c:pt>
                <c:pt idx="343">
                  <c:v>27973</c:v>
                </c:pt>
                <c:pt idx="344">
                  <c:v>28004</c:v>
                </c:pt>
                <c:pt idx="345">
                  <c:v>28034</c:v>
                </c:pt>
                <c:pt idx="346">
                  <c:v>28065</c:v>
                </c:pt>
                <c:pt idx="347">
                  <c:v>28095</c:v>
                </c:pt>
                <c:pt idx="348">
                  <c:v>28126</c:v>
                </c:pt>
                <c:pt idx="349">
                  <c:v>28157</c:v>
                </c:pt>
                <c:pt idx="350">
                  <c:v>28185</c:v>
                </c:pt>
                <c:pt idx="351">
                  <c:v>28216</c:v>
                </c:pt>
                <c:pt idx="352">
                  <c:v>28246</c:v>
                </c:pt>
                <c:pt idx="353">
                  <c:v>28277</c:v>
                </c:pt>
                <c:pt idx="354">
                  <c:v>28307</c:v>
                </c:pt>
                <c:pt idx="355">
                  <c:v>28338</c:v>
                </c:pt>
                <c:pt idx="356">
                  <c:v>28369</c:v>
                </c:pt>
                <c:pt idx="357">
                  <c:v>28399</c:v>
                </c:pt>
                <c:pt idx="358">
                  <c:v>28430</c:v>
                </c:pt>
                <c:pt idx="359">
                  <c:v>28460</c:v>
                </c:pt>
                <c:pt idx="360">
                  <c:v>28491</c:v>
                </c:pt>
                <c:pt idx="361">
                  <c:v>28522</c:v>
                </c:pt>
                <c:pt idx="362">
                  <c:v>28550</c:v>
                </c:pt>
                <c:pt idx="363">
                  <c:v>28581</c:v>
                </c:pt>
                <c:pt idx="364">
                  <c:v>28611</c:v>
                </c:pt>
                <c:pt idx="365">
                  <c:v>28642</c:v>
                </c:pt>
                <c:pt idx="366">
                  <c:v>28672</c:v>
                </c:pt>
                <c:pt idx="367">
                  <c:v>28703</c:v>
                </c:pt>
                <c:pt idx="368">
                  <c:v>28734</c:v>
                </c:pt>
                <c:pt idx="369">
                  <c:v>28764</c:v>
                </c:pt>
                <c:pt idx="370">
                  <c:v>28795</c:v>
                </c:pt>
                <c:pt idx="371">
                  <c:v>28825</c:v>
                </c:pt>
                <c:pt idx="372">
                  <c:v>28856</c:v>
                </c:pt>
                <c:pt idx="373">
                  <c:v>28887</c:v>
                </c:pt>
                <c:pt idx="374">
                  <c:v>28915</c:v>
                </c:pt>
                <c:pt idx="375">
                  <c:v>28946</c:v>
                </c:pt>
                <c:pt idx="376">
                  <c:v>28976</c:v>
                </c:pt>
                <c:pt idx="377">
                  <c:v>29007</c:v>
                </c:pt>
                <c:pt idx="378">
                  <c:v>29037</c:v>
                </c:pt>
                <c:pt idx="379">
                  <c:v>29068</c:v>
                </c:pt>
                <c:pt idx="380">
                  <c:v>29099</c:v>
                </c:pt>
                <c:pt idx="381">
                  <c:v>29129</c:v>
                </c:pt>
                <c:pt idx="382">
                  <c:v>29160</c:v>
                </c:pt>
                <c:pt idx="383">
                  <c:v>29190</c:v>
                </c:pt>
                <c:pt idx="384">
                  <c:v>29221</c:v>
                </c:pt>
                <c:pt idx="385">
                  <c:v>29252</c:v>
                </c:pt>
                <c:pt idx="386">
                  <c:v>29281</c:v>
                </c:pt>
                <c:pt idx="387">
                  <c:v>29312</c:v>
                </c:pt>
                <c:pt idx="388">
                  <c:v>29342</c:v>
                </c:pt>
                <c:pt idx="389">
                  <c:v>29373</c:v>
                </c:pt>
                <c:pt idx="390">
                  <c:v>29403</c:v>
                </c:pt>
                <c:pt idx="391">
                  <c:v>29434</c:v>
                </c:pt>
                <c:pt idx="392">
                  <c:v>29465</c:v>
                </c:pt>
                <c:pt idx="393">
                  <c:v>29495</c:v>
                </c:pt>
                <c:pt idx="394">
                  <c:v>29526</c:v>
                </c:pt>
                <c:pt idx="395">
                  <c:v>29556</c:v>
                </c:pt>
                <c:pt idx="396">
                  <c:v>29587</c:v>
                </c:pt>
                <c:pt idx="397">
                  <c:v>29618</c:v>
                </c:pt>
                <c:pt idx="398">
                  <c:v>29646</c:v>
                </c:pt>
                <c:pt idx="399">
                  <c:v>29677</c:v>
                </c:pt>
                <c:pt idx="400">
                  <c:v>29707</c:v>
                </c:pt>
                <c:pt idx="401">
                  <c:v>29738</c:v>
                </c:pt>
                <c:pt idx="402">
                  <c:v>29768</c:v>
                </c:pt>
                <c:pt idx="403">
                  <c:v>29799</c:v>
                </c:pt>
                <c:pt idx="404">
                  <c:v>29830</c:v>
                </c:pt>
                <c:pt idx="405">
                  <c:v>29860</c:v>
                </c:pt>
                <c:pt idx="406">
                  <c:v>29891</c:v>
                </c:pt>
                <c:pt idx="407">
                  <c:v>29921</c:v>
                </c:pt>
                <c:pt idx="408">
                  <c:v>29952</c:v>
                </c:pt>
                <c:pt idx="409">
                  <c:v>29983</c:v>
                </c:pt>
                <c:pt idx="410">
                  <c:v>30011</c:v>
                </c:pt>
                <c:pt idx="411">
                  <c:v>30042</c:v>
                </c:pt>
                <c:pt idx="412">
                  <c:v>30072</c:v>
                </c:pt>
                <c:pt idx="413">
                  <c:v>30103</c:v>
                </c:pt>
                <c:pt idx="414">
                  <c:v>30133</c:v>
                </c:pt>
                <c:pt idx="415">
                  <c:v>30164</c:v>
                </c:pt>
                <c:pt idx="416">
                  <c:v>30195</c:v>
                </c:pt>
                <c:pt idx="417">
                  <c:v>30225</c:v>
                </c:pt>
                <c:pt idx="418">
                  <c:v>30256</c:v>
                </c:pt>
                <c:pt idx="419">
                  <c:v>30286</c:v>
                </c:pt>
                <c:pt idx="420">
                  <c:v>30317</c:v>
                </c:pt>
                <c:pt idx="421">
                  <c:v>30348</c:v>
                </c:pt>
                <c:pt idx="422">
                  <c:v>30376</c:v>
                </c:pt>
                <c:pt idx="423">
                  <c:v>30407</c:v>
                </c:pt>
                <c:pt idx="424">
                  <c:v>30437</c:v>
                </c:pt>
                <c:pt idx="425">
                  <c:v>30468</c:v>
                </c:pt>
                <c:pt idx="426">
                  <c:v>30498</c:v>
                </c:pt>
                <c:pt idx="427">
                  <c:v>30529</c:v>
                </c:pt>
                <c:pt idx="428">
                  <c:v>30560</c:v>
                </c:pt>
                <c:pt idx="429">
                  <c:v>30590</c:v>
                </c:pt>
                <c:pt idx="430">
                  <c:v>30621</c:v>
                </c:pt>
                <c:pt idx="431">
                  <c:v>30651</c:v>
                </c:pt>
                <c:pt idx="432">
                  <c:v>30682</c:v>
                </c:pt>
                <c:pt idx="433">
                  <c:v>30713</c:v>
                </c:pt>
                <c:pt idx="434">
                  <c:v>30742</c:v>
                </c:pt>
                <c:pt idx="435">
                  <c:v>30773</c:v>
                </c:pt>
                <c:pt idx="436">
                  <c:v>30803</c:v>
                </c:pt>
                <c:pt idx="437">
                  <c:v>30834</c:v>
                </c:pt>
                <c:pt idx="438">
                  <c:v>30864</c:v>
                </c:pt>
                <c:pt idx="439">
                  <c:v>30895</c:v>
                </c:pt>
                <c:pt idx="440">
                  <c:v>30926</c:v>
                </c:pt>
                <c:pt idx="441">
                  <c:v>30956</c:v>
                </c:pt>
                <c:pt idx="442">
                  <c:v>30987</c:v>
                </c:pt>
                <c:pt idx="443">
                  <c:v>31017</c:v>
                </c:pt>
                <c:pt idx="444">
                  <c:v>31048</c:v>
                </c:pt>
                <c:pt idx="445">
                  <c:v>31079</c:v>
                </c:pt>
                <c:pt idx="446">
                  <c:v>31107</c:v>
                </c:pt>
                <c:pt idx="447">
                  <c:v>31138</c:v>
                </c:pt>
                <c:pt idx="448">
                  <c:v>31168</c:v>
                </c:pt>
                <c:pt idx="449">
                  <c:v>31199</c:v>
                </c:pt>
                <c:pt idx="450">
                  <c:v>31229</c:v>
                </c:pt>
                <c:pt idx="451">
                  <c:v>31260</c:v>
                </c:pt>
                <c:pt idx="452">
                  <c:v>31291</c:v>
                </c:pt>
                <c:pt idx="453">
                  <c:v>31321</c:v>
                </c:pt>
                <c:pt idx="454">
                  <c:v>31352</c:v>
                </c:pt>
                <c:pt idx="455">
                  <c:v>31382</c:v>
                </c:pt>
                <c:pt idx="456">
                  <c:v>31413</c:v>
                </c:pt>
                <c:pt idx="457">
                  <c:v>31444</c:v>
                </c:pt>
                <c:pt idx="458">
                  <c:v>31472</c:v>
                </c:pt>
                <c:pt idx="459">
                  <c:v>31503</c:v>
                </c:pt>
                <c:pt idx="460">
                  <c:v>31533</c:v>
                </c:pt>
                <c:pt idx="461">
                  <c:v>31564</c:v>
                </c:pt>
                <c:pt idx="462">
                  <c:v>31594</c:v>
                </c:pt>
                <c:pt idx="463">
                  <c:v>31625</c:v>
                </c:pt>
                <c:pt idx="464">
                  <c:v>31656</c:v>
                </c:pt>
                <c:pt idx="465">
                  <c:v>31686</c:v>
                </c:pt>
                <c:pt idx="466">
                  <c:v>31717</c:v>
                </c:pt>
                <c:pt idx="467">
                  <c:v>31747</c:v>
                </c:pt>
                <c:pt idx="468">
                  <c:v>31778</c:v>
                </c:pt>
                <c:pt idx="469">
                  <c:v>31809</c:v>
                </c:pt>
                <c:pt idx="470">
                  <c:v>31837</c:v>
                </c:pt>
                <c:pt idx="471">
                  <c:v>31868</c:v>
                </c:pt>
                <c:pt idx="472">
                  <c:v>31898</c:v>
                </c:pt>
                <c:pt idx="473">
                  <c:v>31929</c:v>
                </c:pt>
                <c:pt idx="474">
                  <c:v>31959</c:v>
                </c:pt>
                <c:pt idx="475">
                  <c:v>31990</c:v>
                </c:pt>
                <c:pt idx="476">
                  <c:v>32021</c:v>
                </c:pt>
                <c:pt idx="477">
                  <c:v>32051</c:v>
                </c:pt>
                <c:pt idx="478">
                  <c:v>32082</c:v>
                </c:pt>
                <c:pt idx="479">
                  <c:v>32112</c:v>
                </c:pt>
                <c:pt idx="480">
                  <c:v>32143</c:v>
                </c:pt>
                <c:pt idx="481">
                  <c:v>32174</c:v>
                </c:pt>
                <c:pt idx="482">
                  <c:v>32203</c:v>
                </c:pt>
                <c:pt idx="483">
                  <c:v>32234</c:v>
                </c:pt>
                <c:pt idx="484">
                  <c:v>32264</c:v>
                </c:pt>
                <c:pt idx="485">
                  <c:v>32295</c:v>
                </c:pt>
                <c:pt idx="486">
                  <c:v>32325</c:v>
                </c:pt>
                <c:pt idx="487">
                  <c:v>32356</c:v>
                </c:pt>
                <c:pt idx="488">
                  <c:v>32387</c:v>
                </c:pt>
                <c:pt idx="489">
                  <c:v>32417</c:v>
                </c:pt>
                <c:pt idx="490">
                  <c:v>32448</c:v>
                </c:pt>
                <c:pt idx="491">
                  <c:v>32478</c:v>
                </c:pt>
                <c:pt idx="492">
                  <c:v>32509</c:v>
                </c:pt>
                <c:pt idx="493">
                  <c:v>32540</c:v>
                </c:pt>
                <c:pt idx="494">
                  <c:v>32568</c:v>
                </c:pt>
                <c:pt idx="495">
                  <c:v>32599</c:v>
                </c:pt>
                <c:pt idx="496">
                  <c:v>32629</c:v>
                </c:pt>
                <c:pt idx="497">
                  <c:v>32660</c:v>
                </c:pt>
                <c:pt idx="498">
                  <c:v>32690</c:v>
                </c:pt>
                <c:pt idx="499">
                  <c:v>32721</c:v>
                </c:pt>
                <c:pt idx="500">
                  <c:v>32752</c:v>
                </c:pt>
                <c:pt idx="501">
                  <c:v>32782</c:v>
                </c:pt>
                <c:pt idx="502">
                  <c:v>32813</c:v>
                </c:pt>
                <c:pt idx="503">
                  <c:v>32843</c:v>
                </c:pt>
                <c:pt idx="504">
                  <c:v>32874</c:v>
                </c:pt>
                <c:pt idx="505">
                  <c:v>32905</c:v>
                </c:pt>
                <c:pt idx="506">
                  <c:v>32933</c:v>
                </c:pt>
                <c:pt idx="507">
                  <c:v>32964</c:v>
                </c:pt>
                <c:pt idx="508">
                  <c:v>32994</c:v>
                </c:pt>
                <c:pt idx="509">
                  <c:v>33025</c:v>
                </c:pt>
                <c:pt idx="510">
                  <c:v>33055</c:v>
                </c:pt>
                <c:pt idx="511">
                  <c:v>33086</c:v>
                </c:pt>
                <c:pt idx="512">
                  <c:v>33117</c:v>
                </c:pt>
                <c:pt idx="513">
                  <c:v>33147</c:v>
                </c:pt>
                <c:pt idx="514">
                  <c:v>33178</c:v>
                </c:pt>
                <c:pt idx="515">
                  <c:v>33208</c:v>
                </c:pt>
                <c:pt idx="516">
                  <c:v>33239</c:v>
                </c:pt>
                <c:pt idx="517">
                  <c:v>33270</c:v>
                </c:pt>
                <c:pt idx="518">
                  <c:v>33298</c:v>
                </c:pt>
                <c:pt idx="519">
                  <c:v>33329</c:v>
                </c:pt>
                <c:pt idx="520">
                  <c:v>33359</c:v>
                </c:pt>
                <c:pt idx="521">
                  <c:v>33390</c:v>
                </c:pt>
                <c:pt idx="522">
                  <c:v>33420</c:v>
                </c:pt>
                <c:pt idx="523">
                  <c:v>33451</c:v>
                </c:pt>
                <c:pt idx="524">
                  <c:v>33482</c:v>
                </c:pt>
                <c:pt idx="525">
                  <c:v>33512</c:v>
                </c:pt>
                <c:pt idx="526">
                  <c:v>33543</c:v>
                </c:pt>
                <c:pt idx="527">
                  <c:v>33573</c:v>
                </c:pt>
                <c:pt idx="528">
                  <c:v>33604</c:v>
                </c:pt>
                <c:pt idx="529">
                  <c:v>33635</c:v>
                </c:pt>
                <c:pt idx="530">
                  <c:v>33664</c:v>
                </c:pt>
                <c:pt idx="531">
                  <c:v>33695</c:v>
                </c:pt>
                <c:pt idx="532">
                  <c:v>33725</c:v>
                </c:pt>
                <c:pt idx="533">
                  <c:v>33756</c:v>
                </c:pt>
                <c:pt idx="534">
                  <c:v>33786</c:v>
                </c:pt>
                <c:pt idx="535">
                  <c:v>33817</c:v>
                </c:pt>
                <c:pt idx="536">
                  <c:v>33848</c:v>
                </c:pt>
                <c:pt idx="537">
                  <c:v>33878</c:v>
                </c:pt>
                <c:pt idx="538">
                  <c:v>33909</c:v>
                </c:pt>
                <c:pt idx="539">
                  <c:v>33939</c:v>
                </c:pt>
                <c:pt idx="540">
                  <c:v>33970</c:v>
                </c:pt>
                <c:pt idx="541">
                  <c:v>34001</c:v>
                </c:pt>
                <c:pt idx="542">
                  <c:v>34029</c:v>
                </c:pt>
                <c:pt idx="543">
                  <c:v>34060</c:v>
                </c:pt>
                <c:pt idx="544">
                  <c:v>34090</c:v>
                </c:pt>
                <c:pt idx="545">
                  <c:v>34121</c:v>
                </c:pt>
                <c:pt idx="546">
                  <c:v>34151</c:v>
                </c:pt>
                <c:pt idx="547">
                  <c:v>34182</c:v>
                </c:pt>
                <c:pt idx="548">
                  <c:v>34213</c:v>
                </c:pt>
                <c:pt idx="549">
                  <c:v>34243</c:v>
                </c:pt>
                <c:pt idx="550">
                  <c:v>34274</c:v>
                </c:pt>
                <c:pt idx="551">
                  <c:v>34304</c:v>
                </c:pt>
                <c:pt idx="552">
                  <c:v>34335</c:v>
                </c:pt>
                <c:pt idx="553">
                  <c:v>34366</c:v>
                </c:pt>
                <c:pt idx="554">
                  <c:v>34394</c:v>
                </c:pt>
                <c:pt idx="555">
                  <c:v>34425</c:v>
                </c:pt>
                <c:pt idx="556">
                  <c:v>34455</c:v>
                </c:pt>
                <c:pt idx="557">
                  <c:v>34486</c:v>
                </c:pt>
                <c:pt idx="558">
                  <c:v>34516</c:v>
                </c:pt>
                <c:pt idx="559">
                  <c:v>34547</c:v>
                </c:pt>
                <c:pt idx="560">
                  <c:v>34578</c:v>
                </c:pt>
                <c:pt idx="561">
                  <c:v>34608</c:v>
                </c:pt>
                <c:pt idx="562">
                  <c:v>34639</c:v>
                </c:pt>
                <c:pt idx="563">
                  <c:v>34669</c:v>
                </c:pt>
                <c:pt idx="564">
                  <c:v>34700</c:v>
                </c:pt>
                <c:pt idx="565">
                  <c:v>34731</c:v>
                </c:pt>
                <c:pt idx="566">
                  <c:v>34759</c:v>
                </c:pt>
                <c:pt idx="567">
                  <c:v>34790</c:v>
                </c:pt>
                <c:pt idx="568">
                  <c:v>34820</c:v>
                </c:pt>
                <c:pt idx="569">
                  <c:v>34851</c:v>
                </c:pt>
                <c:pt idx="570">
                  <c:v>34881</c:v>
                </c:pt>
                <c:pt idx="571">
                  <c:v>34912</c:v>
                </c:pt>
                <c:pt idx="572">
                  <c:v>34943</c:v>
                </c:pt>
                <c:pt idx="573">
                  <c:v>34973</c:v>
                </c:pt>
                <c:pt idx="574">
                  <c:v>35004</c:v>
                </c:pt>
                <c:pt idx="575">
                  <c:v>35034</c:v>
                </c:pt>
                <c:pt idx="576">
                  <c:v>35065</c:v>
                </c:pt>
                <c:pt idx="577">
                  <c:v>35096</c:v>
                </c:pt>
                <c:pt idx="578">
                  <c:v>35125</c:v>
                </c:pt>
                <c:pt idx="579">
                  <c:v>35156</c:v>
                </c:pt>
                <c:pt idx="580">
                  <c:v>35186</c:v>
                </c:pt>
                <c:pt idx="581">
                  <c:v>35217</c:v>
                </c:pt>
                <c:pt idx="582">
                  <c:v>35247</c:v>
                </c:pt>
                <c:pt idx="583">
                  <c:v>35278</c:v>
                </c:pt>
                <c:pt idx="584">
                  <c:v>35309</c:v>
                </c:pt>
                <c:pt idx="585">
                  <c:v>35339</c:v>
                </c:pt>
                <c:pt idx="586">
                  <c:v>35370</c:v>
                </c:pt>
                <c:pt idx="587">
                  <c:v>35400</c:v>
                </c:pt>
                <c:pt idx="588">
                  <c:v>35431</c:v>
                </c:pt>
                <c:pt idx="589">
                  <c:v>35462</c:v>
                </c:pt>
                <c:pt idx="590">
                  <c:v>35490</c:v>
                </c:pt>
                <c:pt idx="591">
                  <c:v>35521</c:v>
                </c:pt>
                <c:pt idx="592">
                  <c:v>35551</c:v>
                </c:pt>
                <c:pt idx="593">
                  <c:v>35582</c:v>
                </c:pt>
                <c:pt idx="594">
                  <c:v>35612</c:v>
                </c:pt>
                <c:pt idx="595">
                  <c:v>35643</c:v>
                </c:pt>
                <c:pt idx="596">
                  <c:v>35674</c:v>
                </c:pt>
                <c:pt idx="597">
                  <c:v>35704</c:v>
                </c:pt>
                <c:pt idx="598">
                  <c:v>35735</c:v>
                </c:pt>
                <c:pt idx="599">
                  <c:v>35765</c:v>
                </c:pt>
                <c:pt idx="600">
                  <c:v>35796</c:v>
                </c:pt>
                <c:pt idx="601">
                  <c:v>35827</c:v>
                </c:pt>
                <c:pt idx="602">
                  <c:v>35855</c:v>
                </c:pt>
                <c:pt idx="603">
                  <c:v>35886</c:v>
                </c:pt>
                <c:pt idx="604">
                  <c:v>35916</c:v>
                </c:pt>
                <c:pt idx="605">
                  <c:v>35947</c:v>
                </c:pt>
                <c:pt idx="606">
                  <c:v>35977</c:v>
                </c:pt>
                <c:pt idx="607">
                  <c:v>36008</c:v>
                </c:pt>
                <c:pt idx="608">
                  <c:v>36039</c:v>
                </c:pt>
                <c:pt idx="609">
                  <c:v>36069</c:v>
                </c:pt>
                <c:pt idx="610">
                  <c:v>36100</c:v>
                </c:pt>
                <c:pt idx="611">
                  <c:v>36130</c:v>
                </c:pt>
                <c:pt idx="612">
                  <c:v>36161</c:v>
                </c:pt>
                <c:pt idx="613">
                  <c:v>36192</c:v>
                </c:pt>
                <c:pt idx="614">
                  <c:v>36220</c:v>
                </c:pt>
                <c:pt idx="615">
                  <c:v>36251</c:v>
                </c:pt>
                <c:pt idx="616">
                  <c:v>36281</c:v>
                </c:pt>
                <c:pt idx="617">
                  <c:v>36312</c:v>
                </c:pt>
                <c:pt idx="618">
                  <c:v>36342</c:v>
                </c:pt>
                <c:pt idx="619">
                  <c:v>36373</c:v>
                </c:pt>
                <c:pt idx="620">
                  <c:v>36404</c:v>
                </c:pt>
                <c:pt idx="621">
                  <c:v>36434</c:v>
                </c:pt>
                <c:pt idx="622">
                  <c:v>36465</c:v>
                </c:pt>
                <c:pt idx="623">
                  <c:v>36495</c:v>
                </c:pt>
                <c:pt idx="624">
                  <c:v>36526</c:v>
                </c:pt>
                <c:pt idx="625">
                  <c:v>36557</c:v>
                </c:pt>
                <c:pt idx="626">
                  <c:v>36586</c:v>
                </c:pt>
                <c:pt idx="627">
                  <c:v>36617</c:v>
                </c:pt>
                <c:pt idx="628">
                  <c:v>36647</c:v>
                </c:pt>
                <c:pt idx="629">
                  <c:v>36678</c:v>
                </c:pt>
                <c:pt idx="630">
                  <c:v>36708</c:v>
                </c:pt>
                <c:pt idx="631">
                  <c:v>36739</c:v>
                </c:pt>
                <c:pt idx="632">
                  <c:v>36770</c:v>
                </c:pt>
                <c:pt idx="633">
                  <c:v>36800</c:v>
                </c:pt>
                <c:pt idx="634">
                  <c:v>36831</c:v>
                </c:pt>
                <c:pt idx="635">
                  <c:v>36861</c:v>
                </c:pt>
                <c:pt idx="636">
                  <c:v>36892</c:v>
                </c:pt>
                <c:pt idx="637">
                  <c:v>36923</c:v>
                </c:pt>
                <c:pt idx="638">
                  <c:v>36951</c:v>
                </c:pt>
                <c:pt idx="639">
                  <c:v>36982</c:v>
                </c:pt>
                <c:pt idx="640">
                  <c:v>37012</c:v>
                </c:pt>
                <c:pt idx="641">
                  <c:v>37043</c:v>
                </c:pt>
                <c:pt idx="642">
                  <c:v>37073</c:v>
                </c:pt>
                <c:pt idx="643">
                  <c:v>37104</c:v>
                </c:pt>
                <c:pt idx="644">
                  <c:v>37135</c:v>
                </c:pt>
                <c:pt idx="645">
                  <c:v>37165</c:v>
                </c:pt>
                <c:pt idx="646">
                  <c:v>37196</c:v>
                </c:pt>
                <c:pt idx="647">
                  <c:v>37226</c:v>
                </c:pt>
                <c:pt idx="648">
                  <c:v>37257</c:v>
                </c:pt>
                <c:pt idx="649">
                  <c:v>37288</c:v>
                </c:pt>
                <c:pt idx="650">
                  <c:v>37316</c:v>
                </c:pt>
                <c:pt idx="651">
                  <c:v>37347</c:v>
                </c:pt>
                <c:pt idx="652">
                  <c:v>37377</c:v>
                </c:pt>
                <c:pt idx="653">
                  <c:v>37408</c:v>
                </c:pt>
                <c:pt idx="654">
                  <c:v>37438</c:v>
                </c:pt>
                <c:pt idx="655">
                  <c:v>37469</c:v>
                </c:pt>
                <c:pt idx="656">
                  <c:v>37500</c:v>
                </c:pt>
                <c:pt idx="657">
                  <c:v>37530</c:v>
                </c:pt>
                <c:pt idx="658">
                  <c:v>37561</c:v>
                </c:pt>
                <c:pt idx="659">
                  <c:v>37591</c:v>
                </c:pt>
                <c:pt idx="660">
                  <c:v>37622</c:v>
                </c:pt>
                <c:pt idx="661">
                  <c:v>37653</c:v>
                </c:pt>
                <c:pt idx="662">
                  <c:v>37681</c:v>
                </c:pt>
                <c:pt idx="663">
                  <c:v>37712</c:v>
                </c:pt>
                <c:pt idx="664">
                  <c:v>37742</c:v>
                </c:pt>
                <c:pt idx="665">
                  <c:v>37773</c:v>
                </c:pt>
                <c:pt idx="666">
                  <c:v>37803</c:v>
                </c:pt>
                <c:pt idx="667">
                  <c:v>37834</c:v>
                </c:pt>
                <c:pt idx="668">
                  <c:v>37865</c:v>
                </c:pt>
                <c:pt idx="669">
                  <c:v>37895</c:v>
                </c:pt>
                <c:pt idx="670">
                  <c:v>37926</c:v>
                </c:pt>
                <c:pt idx="671">
                  <c:v>37956</c:v>
                </c:pt>
                <c:pt idx="672">
                  <c:v>37987</c:v>
                </c:pt>
                <c:pt idx="673">
                  <c:v>38018</c:v>
                </c:pt>
                <c:pt idx="674">
                  <c:v>38047</c:v>
                </c:pt>
                <c:pt idx="675">
                  <c:v>38078</c:v>
                </c:pt>
                <c:pt idx="676">
                  <c:v>38108</c:v>
                </c:pt>
                <c:pt idx="677">
                  <c:v>38139</c:v>
                </c:pt>
                <c:pt idx="678">
                  <c:v>38169</c:v>
                </c:pt>
                <c:pt idx="679">
                  <c:v>38200</c:v>
                </c:pt>
                <c:pt idx="680">
                  <c:v>38231</c:v>
                </c:pt>
                <c:pt idx="681">
                  <c:v>38261</c:v>
                </c:pt>
                <c:pt idx="682">
                  <c:v>38292</c:v>
                </c:pt>
                <c:pt idx="683">
                  <c:v>38322</c:v>
                </c:pt>
                <c:pt idx="684">
                  <c:v>38353</c:v>
                </c:pt>
                <c:pt idx="685">
                  <c:v>38384</c:v>
                </c:pt>
                <c:pt idx="686">
                  <c:v>38412</c:v>
                </c:pt>
                <c:pt idx="687">
                  <c:v>38443</c:v>
                </c:pt>
                <c:pt idx="688">
                  <c:v>38473</c:v>
                </c:pt>
                <c:pt idx="689">
                  <c:v>38504</c:v>
                </c:pt>
                <c:pt idx="690">
                  <c:v>38534</c:v>
                </c:pt>
                <c:pt idx="691">
                  <c:v>38565</c:v>
                </c:pt>
                <c:pt idx="692">
                  <c:v>38596</c:v>
                </c:pt>
                <c:pt idx="693">
                  <c:v>38626</c:v>
                </c:pt>
                <c:pt idx="694">
                  <c:v>38657</c:v>
                </c:pt>
                <c:pt idx="695">
                  <c:v>38687</c:v>
                </c:pt>
                <c:pt idx="696">
                  <c:v>38718</c:v>
                </c:pt>
                <c:pt idx="697">
                  <c:v>38749</c:v>
                </c:pt>
                <c:pt idx="698">
                  <c:v>38777</c:v>
                </c:pt>
                <c:pt idx="699">
                  <c:v>38808</c:v>
                </c:pt>
                <c:pt idx="700">
                  <c:v>38838</c:v>
                </c:pt>
                <c:pt idx="701">
                  <c:v>38869</c:v>
                </c:pt>
                <c:pt idx="702">
                  <c:v>38899</c:v>
                </c:pt>
                <c:pt idx="703">
                  <c:v>38930</c:v>
                </c:pt>
                <c:pt idx="704">
                  <c:v>38961</c:v>
                </c:pt>
                <c:pt idx="705">
                  <c:v>38991</c:v>
                </c:pt>
                <c:pt idx="706">
                  <c:v>39022</c:v>
                </c:pt>
                <c:pt idx="707">
                  <c:v>39052</c:v>
                </c:pt>
                <c:pt idx="708">
                  <c:v>39083</c:v>
                </c:pt>
                <c:pt idx="709">
                  <c:v>39114</c:v>
                </c:pt>
                <c:pt idx="710">
                  <c:v>39142</c:v>
                </c:pt>
                <c:pt idx="711">
                  <c:v>39173</c:v>
                </c:pt>
                <c:pt idx="712">
                  <c:v>39203</c:v>
                </c:pt>
                <c:pt idx="713">
                  <c:v>39234</c:v>
                </c:pt>
                <c:pt idx="714">
                  <c:v>39264</c:v>
                </c:pt>
                <c:pt idx="715">
                  <c:v>39295</c:v>
                </c:pt>
                <c:pt idx="716">
                  <c:v>39326</c:v>
                </c:pt>
                <c:pt idx="717">
                  <c:v>39356</c:v>
                </c:pt>
                <c:pt idx="718">
                  <c:v>39387</c:v>
                </c:pt>
                <c:pt idx="719">
                  <c:v>39417</c:v>
                </c:pt>
                <c:pt idx="720">
                  <c:v>39448</c:v>
                </c:pt>
                <c:pt idx="721">
                  <c:v>39479</c:v>
                </c:pt>
                <c:pt idx="722">
                  <c:v>39508</c:v>
                </c:pt>
                <c:pt idx="723">
                  <c:v>39539</c:v>
                </c:pt>
                <c:pt idx="724">
                  <c:v>39569</c:v>
                </c:pt>
                <c:pt idx="725">
                  <c:v>39600</c:v>
                </c:pt>
                <c:pt idx="726">
                  <c:v>39630</c:v>
                </c:pt>
                <c:pt idx="727">
                  <c:v>39661</c:v>
                </c:pt>
                <c:pt idx="728">
                  <c:v>39692</c:v>
                </c:pt>
                <c:pt idx="729">
                  <c:v>39722</c:v>
                </c:pt>
                <c:pt idx="730">
                  <c:v>39753</c:v>
                </c:pt>
                <c:pt idx="731">
                  <c:v>39783</c:v>
                </c:pt>
                <c:pt idx="732">
                  <c:v>39814</c:v>
                </c:pt>
                <c:pt idx="733">
                  <c:v>39845</c:v>
                </c:pt>
                <c:pt idx="734">
                  <c:v>39873</c:v>
                </c:pt>
                <c:pt idx="735">
                  <c:v>39904</c:v>
                </c:pt>
                <c:pt idx="736">
                  <c:v>39934</c:v>
                </c:pt>
                <c:pt idx="737">
                  <c:v>39965</c:v>
                </c:pt>
                <c:pt idx="738">
                  <c:v>39995</c:v>
                </c:pt>
                <c:pt idx="739">
                  <c:v>40026</c:v>
                </c:pt>
                <c:pt idx="740">
                  <c:v>40057</c:v>
                </c:pt>
                <c:pt idx="741">
                  <c:v>40087</c:v>
                </c:pt>
                <c:pt idx="742">
                  <c:v>40118</c:v>
                </c:pt>
                <c:pt idx="743">
                  <c:v>40148</c:v>
                </c:pt>
                <c:pt idx="744">
                  <c:v>40179</c:v>
                </c:pt>
                <c:pt idx="745">
                  <c:v>40210</c:v>
                </c:pt>
                <c:pt idx="746">
                  <c:v>40238</c:v>
                </c:pt>
                <c:pt idx="747">
                  <c:v>40269</c:v>
                </c:pt>
                <c:pt idx="748">
                  <c:v>40299</c:v>
                </c:pt>
                <c:pt idx="749">
                  <c:v>40330</c:v>
                </c:pt>
                <c:pt idx="750">
                  <c:v>40360</c:v>
                </c:pt>
                <c:pt idx="751">
                  <c:v>40391</c:v>
                </c:pt>
                <c:pt idx="752">
                  <c:v>40422</c:v>
                </c:pt>
                <c:pt idx="753">
                  <c:v>40452</c:v>
                </c:pt>
                <c:pt idx="754">
                  <c:v>40483</c:v>
                </c:pt>
                <c:pt idx="755">
                  <c:v>40513</c:v>
                </c:pt>
                <c:pt idx="756">
                  <c:v>40544</c:v>
                </c:pt>
                <c:pt idx="757">
                  <c:v>40575</c:v>
                </c:pt>
                <c:pt idx="758">
                  <c:v>40603</c:v>
                </c:pt>
                <c:pt idx="759">
                  <c:v>40634</c:v>
                </c:pt>
                <c:pt idx="760">
                  <c:v>40664</c:v>
                </c:pt>
                <c:pt idx="761">
                  <c:v>40695</c:v>
                </c:pt>
                <c:pt idx="762">
                  <c:v>40725</c:v>
                </c:pt>
                <c:pt idx="763">
                  <c:v>40756</c:v>
                </c:pt>
                <c:pt idx="764">
                  <c:v>40787</c:v>
                </c:pt>
                <c:pt idx="765">
                  <c:v>40817</c:v>
                </c:pt>
                <c:pt idx="766">
                  <c:v>40848</c:v>
                </c:pt>
                <c:pt idx="767">
                  <c:v>40878</c:v>
                </c:pt>
                <c:pt idx="768">
                  <c:v>40909</c:v>
                </c:pt>
                <c:pt idx="769">
                  <c:v>40940</c:v>
                </c:pt>
                <c:pt idx="770">
                  <c:v>40969</c:v>
                </c:pt>
                <c:pt idx="771">
                  <c:v>41000</c:v>
                </c:pt>
                <c:pt idx="772">
                  <c:v>41030</c:v>
                </c:pt>
                <c:pt idx="773">
                  <c:v>41061</c:v>
                </c:pt>
                <c:pt idx="774">
                  <c:v>41091</c:v>
                </c:pt>
                <c:pt idx="775">
                  <c:v>41122</c:v>
                </c:pt>
                <c:pt idx="776">
                  <c:v>41153</c:v>
                </c:pt>
                <c:pt idx="777">
                  <c:v>41183</c:v>
                </c:pt>
                <c:pt idx="778">
                  <c:v>41214</c:v>
                </c:pt>
                <c:pt idx="779">
                  <c:v>41244</c:v>
                </c:pt>
                <c:pt idx="780">
                  <c:v>41275</c:v>
                </c:pt>
                <c:pt idx="781">
                  <c:v>41306</c:v>
                </c:pt>
                <c:pt idx="782">
                  <c:v>41334</c:v>
                </c:pt>
                <c:pt idx="783">
                  <c:v>41365</c:v>
                </c:pt>
                <c:pt idx="784">
                  <c:v>41395</c:v>
                </c:pt>
                <c:pt idx="785">
                  <c:v>41426</c:v>
                </c:pt>
                <c:pt idx="786">
                  <c:v>41456</c:v>
                </c:pt>
                <c:pt idx="787">
                  <c:v>41487</c:v>
                </c:pt>
                <c:pt idx="788">
                  <c:v>41518</c:v>
                </c:pt>
                <c:pt idx="789">
                  <c:v>41548</c:v>
                </c:pt>
                <c:pt idx="790">
                  <c:v>41579</c:v>
                </c:pt>
                <c:pt idx="791">
                  <c:v>41609</c:v>
                </c:pt>
                <c:pt idx="792">
                  <c:v>41640</c:v>
                </c:pt>
                <c:pt idx="793">
                  <c:v>41671</c:v>
                </c:pt>
                <c:pt idx="794">
                  <c:v>41699</c:v>
                </c:pt>
                <c:pt idx="795">
                  <c:v>41730</c:v>
                </c:pt>
                <c:pt idx="796">
                  <c:v>41760</c:v>
                </c:pt>
                <c:pt idx="797">
                  <c:v>41791</c:v>
                </c:pt>
                <c:pt idx="798">
                  <c:v>41821</c:v>
                </c:pt>
                <c:pt idx="799">
                  <c:v>41852</c:v>
                </c:pt>
                <c:pt idx="800">
                  <c:v>41883</c:v>
                </c:pt>
                <c:pt idx="801">
                  <c:v>41913</c:v>
                </c:pt>
                <c:pt idx="802">
                  <c:v>41944</c:v>
                </c:pt>
                <c:pt idx="803">
                  <c:v>41974</c:v>
                </c:pt>
                <c:pt idx="804">
                  <c:v>42005</c:v>
                </c:pt>
                <c:pt idx="805">
                  <c:v>42036</c:v>
                </c:pt>
                <c:pt idx="806">
                  <c:v>42064</c:v>
                </c:pt>
                <c:pt idx="807">
                  <c:v>42095</c:v>
                </c:pt>
                <c:pt idx="808">
                  <c:v>42125</c:v>
                </c:pt>
                <c:pt idx="809">
                  <c:v>42156</c:v>
                </c:pt>
                <c:pt idx="810">
                  <c:v>42186</c:v>
                </c:pt>
                <c:pt idx="811">
                  <c:v>42217</c:v>
                </c:pt>
                <c:pt idx="812">
                  <c:v>42248</c:v>
                </c:pt>
                <c:pt idx="813">
                  <c:v>42278</c:v>
                </c:pt>
                <c:pt idx="814">
                  <c:v>42309</c:v>
                </c:pt>
                <c:pt idx="815">
                  <c:v>42339</c:v>
                </c:pt>
                <c:pt idx="816">
                  <c:v>42370</c:v>
                </c:pt>
                <c:pt idx="817">
                  <c:v>42401</c:v>
                </c:pt>
                <c:pt idx="818">
                  <c:v>42430</c:v>
                </c:pt>
                <c:pt idx="819">
                  <c:v>42461</c:v>
                </c:pt>
                <c:pt idx="820">
                  <c:v>42491</c:v>
                </c:pt>
                <c:pt idx="821">
                  <c:v>42522</c:v>
                </c:pt>
                <c:pt idx="822">
                  <c:v>42552</c:v>
                </c:pt>
                <c:pt idx="823">
                  <c:v>42583</c:v>
                </c:pt>
                <c:pt idx="824">
                  <c:v>42614</c:v>
                </c:pt>
                <c:pt idx="825">
                  <c:v>42644</c:v>
                </c:pt>
                <c:pt idx="826">
                  <c:v>42675</c:v>
                </c:pt>
                <c:pt idx="827">
                  <c:v>42705</c:v>
                </c:pt>
                <c:pt idx="828">
                  <c:v>42736</c:v>
                </c:pt>
                <c:pt idx="829">
                  <c:v>42767</c:v>
                </c:pt>
                <c:pt idx="830">
                  <c:v>42795</c:v>
                </c:pt>
                <c:pt idx="831">
                  <c:v>42826</c:v>
                </c:pt>
                <c:pt idx="832">
                  <c:v>42856</c:v>
                </c:pt>
                <c:pt idx="833">
                  <c:v>42887</c:v>
                </c:pt>
                <c:pt idx="834">
                  <c:v>42917</c:v>
                </c:pt>
                <c:pt idx="835">
                  <c:v>42948</c:v>
                </c:pt>
                <c:pt idx="836">
                  <c:v>42979</c:v>
                </c:pt>
                <c:pt idx="837">
                  <c:v>43009</c:v>
                </c:pt>
                <c:pt idx="838">
                  <c:v>43040</c:v>
                </c:pt>
                <c:pt idx="839">
                  <c:v>43070</c:v>
                </c:pt>
                <c:pt idx="840">
                  <c:v>43101</c:v>
                </c:pt>
                <c:pt idx="841">
                  <c:v>43132</c:v>
                </c:pt>
                <c:pt idx="842">
                  <c:v>43160</c:v>
                </c:pt>
                <c:pt idx="843">
                  <c:v>43191</c:v>
                </c:pt>
                <c:pt idx="844">
                  <c:v>43221</c:v>
                </c:pt>
                <c:pt idx="845">
                  <c:v>43252</c:v>
                </c:pt>
                <c:pt idx="846">
                  <c:v>43282</c:v>
                </c:pt>
                <c:pt idx="847">
                  <c:v>43313</c:v>
                </c:pt>
                <c:pt idx="848">
                  <c:v>43344</c:v>
                </c:pt>
                <c:pt idx="849">
                  <c:v>43374</c:v>
                </c:pt>
                <c:pt idx="850">
                  <c:v>43405</c:v>
                </c:pt>
                <c:pt idx="851">
                  <c:v>43435</c:v>
                </c:pt>
                <c:pt idx="852">
                  <c:v>43466</c:v>
                </c:pt>
                <c:pt idx="853">
                  <c:v>43497</c:v>
                </c:pt>
                <c:pt idx="854">
                  <c:v>43525</c:v>
                </c:pt>
                <c:pt idx="855">
                  <c:v>43556</c:v>
                </c:pt>
                <c:pt idx="856">
                  <c:v>43586</c:v>
                </c:pt>
                <c:pt idx="857">
                  <c:v>43617</c:v>
                </c:pt>
                <c:pt idx="858">
                  <c:v>43647</c:v>
                </c:pt>
                <c:pt idx="859">
                  <c:v>43678</c:v>
                </c:pt>
                <c:pt idx="860">
                  <c:v>43709</c:v>
                </c:pt>
                <c:pt idx="861">
                  <c:v>43739</c:v>
                </c:pt>
                <c:pt idx="862">
                  <c:v>43770</c:v>
                </c:pt>
                <c:pt idx="863">
                  <c:v>43800</c:v>
                </c:pt>
                <c:pt idx="864">
                  <c:v>43831</c:v>
                </c:pt>
                <c:pt idx="865">
                  <c:v>43862</c:v>
                </c:pt>
                <c:pt idx="866">
                  <c:v>43891</c:v>
                </c:pt>
                <c:pt idx="867">
                  <c:v>43922</c:v>
                </c:pt>
                <c:pt idx="868">
                  <c:v>43952</c:v>
                </c:pt>
                <c:pt idx="869">
                  <c:v>43983</c:v>
                </c:pt>
                <c:pt idx="870">
                  <c:v>44013</c:v>
                </c:pt>
                <c:pt idx="871">
                  <c:v>44044</c:v>
                </c:pt>
              </c:numCache>
            </c:numRef>
          </c:cat>
          <c:val>
            <c:numRef>
              <c:f>Sheet1!$C$4:$C$875</c:f>
              <c:numCache>
                <c:formatCode>0.0</c:formatCode>
                <c:ptCount val="872"/>
                <c:pt idx="0">
                  <c:v>3.4</c:v>
                </c:pt>
                <c:pt idx="1">
                  <c:v>3.6</c:v>
                </c:pt>
                <c:pt idx="2">
                  <c:v>3.8</c:v>
                </c:pt>
                <c:pt idx="3">
                  <c:v>3.8</c:v>
                </c:pt>
                <c:pt idx="4">
                  <c:v>3.5</c:v>
                </c:pt>
                <c:pt idx="5">
                  <c:v>3.3</c:v>
                </c:pt>
                <c:pt idx="6">
                  <c:v>3.4</c:v>
                </c:pt>
                <c:pt idx="7">
                  <c:v>3.6</c:v>
                </c:pt>
                <c:pt idx="8">
                  <c:v>3.7</c:v>
                </c:pt>
                <c:pt idx="9">
                  <c:v>3.6</c:v>
                </c:pt>
                <c:pt idx="10">
                  <c:v>3.7</c:v>
                </c:pt>
                <c:pt idx="11">
                  <c:v>3.9</c:v>
                </c:pt>
                <c:pt idx="12">
                  <c:v>4.2</c:v>
                </c:pt>
                <c:pt idx="13">
                  <c:v>4.5999999999999996</c:v>
                </c:pt>
                <c:pt idx="14">
                  <c:v>5.0999999999999996</c:v>
                </c:pt>
                <c:pt idx="15">
                  <c:v>5.3</c:v>
                </c:pt>
                <c:pt idx="16">
                  <c:v>6.1</c:v>
                </c:pt>
                <c:pt idx="17">
                  <c:v>6.2</c:v>
                </c:pt>
                <c:pt idx="18">
                  <c:v>6.7</c:v>
                </c:pt>
                <c:pt idx="19">
                  <c:v>6.8</c:v>
                </c:pt>
                <c:pt idx="20">
                  <c:v>6.5</c:v>
                </c:pt>
                <c:pt idx="21">
                  <c:v>8.4</c:v>
                </c:pt>
                <c:pt idx="22">
                  <c:v>6.5</c:v>
                </c:pt>
                <c:pt idx="23">
                  <c:v>6.5</c:v>
                </c:pt>
                <c:pt idx="24">
                  <c:v>6.4</c:v>
                </c:pt>
                <c:pt idx="25">
                  <c:v>6.2</c:v>
                </c:pt>
                <c:pt idx="26">
                  <c:v>6.1</c:v>
                </c:pt>
                <c:pt idx="27">
                  <c:v>5.9</c:v>
                </c:pt>
                <c:pt idx="28">
                  <c:v>5.4</c:v>
                </c:pt>
                <c:pt idx="29">
                  <c:v>5.0999999999999996</c:v>
                </c:pt>
                <c:pt idx="30">
                  <c:v>4.8</c:v>
                </c:pt>
                <c:pt idx="31">
                  <c:v>4.3</c:v>
                </c:pt>
                <c:pt idx="32">
                  <c:v>4.2</c:v>
                </c:pt>
                <c:pt idx="33">
                  <c:v>3.9</c:v>
                </c:pt>
                <c:pt idx="34">
                  <c:v>3.7</c:v>
                </c:pt>
                <c:pt idx="35">
                  <c:v>3.8</c:v>
                </c:pt>
                <c:pt idx="36">
                  <c:v>3.3</c:v>
                </c:pt>
                <c:pt idx="37">
                  <c:v>3</c:v>
                </c:pt>
                <c:pt idx="38">
                  <c:v>2.7</c:v>
                </c:pt>
                <c:pt idx="39">
                  <c:v>2.5</c:v>
                </c:pt>
                <c:pt idx="40">
                  <c:v>2.5</c:v>
                </c:pt>
                <c:pt idx="41">
                  <c:v>2.8</c:v>
                </c:pt>
                <c:pt idx="42">
                  <c:v>2.7</c:v>
                </c:pt>
                <c:pt idx="43">
                  <c:v>2.8</c:v>
                </c:pt>
                <c:pt idx="44">
                  <c:v>2.8</c:v>
                </c:pt>
                <c:pt idx="45">
                  <c:v>3.1</c:v>
                </c:pt>
                <c:pt idx="46">
                  <c:v>3.1</c:v>
                </c:pt>
                <c:pt idx="47">
                  <c:v>2.7</c:v>
                </c:pt>
                <c:pt idx="48">
                  <c:v>2.8</c:v>
                </c:pt>
                <c:pt idx="49">
                  <c:v>2.8</c:v>
                </c:pt>
                <c:pt idx="50">
                  <c:v>2.7</c:v>
                </c:pt>
                <c:pt idx="51">
                  <c:v>2.7</c:v>
                </c:pt>
                <c:pt idx="52">
                  <c:v>2.6</c:v>
                </c:pt>
                <c:pt idx="53">
                  <c:v>2.8</c:v>
                </c:pt>
                <c:pt idx="54">
                  <c:v>3</c:v>
                </c:pt>
                <c:pt idx="55">
                  <c:v>3.2</c:v>
                </c:pt>
                <c:pt idx="56">
                  <c:v>3</c:v>
                </c:pt>
                <c:pt idx="57">
                  <c:v>2.6</c:v>
                </c:pt>
                <c:pt idx="58">
                  <c:v>2.5</c:v>
                </c:pt>
                <c:pt idx="59">
                  <c:v>2.5</c:v>
                </c:pt>
                <c:pt idx="60">
                  <c:v>2.8</c:v>
                </c:pt>
                <c:pt idx="61">
                  <c:v>2.4</c:v>
                </c:pt>
                <c:pt idx="62">
                  <c:v>2.2999999999999998</c:v>
                </c:pt>
                <c:pt idx="63">
                  <c:v>2.6</c:v>
                </c:pt>
                <c:pt idx="64">
                  <c:v>2.5</c:v>
                </c:pt>
                <c:pt idx="65">
                  <c:v>2.4</c:v>
                </c:pt>
                <c:pt idx="66">
                  <c:v>2.5</c:v>
                </c:pt>
                <c:pt idx="67">
                  <c:v>2.5</c:v>
                </c:pt>
                <c:pt idx="68">
                  <c:v>2.7</c:v>
                </c:pt>
                <c:pt idx="69">
                  <c:v>2.9</c:v>
                </c:pt>
                <c:pt idx="70">
                  <c:v>3.4</c:v>
                </c:pt>
                <c:pt idx="71">
                  <c:v>4.2</c:v>
                </c:pt>
                <c:pt idx="72">
                  <c:v>4.4000000000000004</c:v>
                </c:pt>
                <c:pt idx="73">
                  <c:v>4.9000000000000004</c:v>
                </c:pt>
                <c:pt idx="74">
                  <c:v>5.3</c:v>
                </c:pt>
                <c:pt idx="75">
                  <c:v>5.6</c:v>
                </c:pt>
                <c:pt idx="76">
                  <c:v>5.7</c:v>
                </c:pt>
                <c:pt idx="77">
                  <c:v>5.3</c:v>
                </c:pt>
                <c:pt idx="78">
                  <c:v>5.6</c:v>
                </c:pt>
                <c:pt idx="79">
                  <c:v>6</c:v>
                </c:pt>
                <c:pt idx="80">
                  <c:v>6</c:v>
                </c:pt>
                <c:pt idx="81">
                  <c:v>5.7</c:v>
                </c:pt>
                <c:pt idx="82">
                  <c:v>5.2</c:v>
                </c:pt>
                <c:pt idx="83">
                  <c:v>5</c:v>
                </c:pt>
                <c:pt idx="84">
                  <c:v>4.8</c:v>
                </c:pt>
                <c:pt idx="85">
                  <c:v>4.5</c:v>
                </c:pt>
                <c:pt idx="86">
                  <c:v>4.5</c:v>
                </c:pt>
                <c:pt idx="87">
                  <c:v>4.7</c:v>
                </c:pt>
                <c:pt idx="88">
                  <c:v>4</c:v>
                </c:pt>
                <c:pt idx="89">
                  <c:v>3.9</c:v>
                </c:pt>
                <c:pt idx="90">
                  <c:v>3.8</c:v>
                </c:pt>
                <c:pt idx="91">
                  <c:v>3.9</c:v>
                </c:pt>
                <c:pt idx="92">
                  <c:v>3.7</c:v>
                </c:pt>
                <c:pt idx="93">
                  <c:v>3.9</c:v>
                </c:pt>
                <c:pt idx="94">
                  <c:v>3.9</c:v>
                </c:pt>
                <c:pt idx="95">
                  <c:v>3.8</c:v>
                </c:pt>
                <c:pt idx="96">
                  <c:v>3.8</c:v>
                </c:pt>
                <c:pt idx="97">
                  <c:v>3.8</c:v>
                </c:pt>
                <c:pt idx="98">
                  <c:v>3.8</c:v>
                </c:pt>
                <c:pt idx="99">
                  <c:v>3.6</c:v>
                </c:pt>
                <c:pt idx="100">
                  <c:v>3.9</c:v>
                </c:pt>
                <c:pt idx="101">
                  <c:v>4</c:v>
                </c:pt>
                <c:pt idx="102">
                  <c:v>3.8</c:v>
                </c:pt>
                <c:pt idx="103">
                  <c:v>3.7</c:v>
                </c:pt>
                <c:pt idx="104">
                  <c:v>3.6</c:v>
                </c:pt>
                <c:pt idx="105">
                  <c:v>3.5</c:v>
                </c:pt>
                <c:pt idx="106">
                  <c:v>4</c:v>
                </c:pt>
                <c:pt idx="107">
                  <c:v>3.9</c:v>
                </c:pt>
                <c:pt idx="108">
                  <c:v>3.9</c:v>
                </c:pt>
                <c:pt idx="109">
                  <c:v>3.6</c:v>
                </c:pt>
                <c:pt idx="110">
                  <c:v>3.5</c:v>
                </c:pt>
                <c:pt idx="111">
                  <c:v>3.8</c:v>
                </c:pt>
                <c:pt idx="112">
                  <c:v>3.8</c:v>
                </c:pt>
                <c:pt idx="113">
                  <c:v>4</c:v>
                </c:pt>
                <c:pt idx="114">
                  <c:v>3.8</c:v>
                </c:pt>
                <c:pt idx="115">
                  <c:v>3.9</c:v>
                </c:pt>
                <c:pt idx="116">
                  <c:v>4.3</c:v>
                </c:pt>
                <c:pt idx="117">
                  <c:v>4.4000000000000004</c:v>
                </c:pt>
                <c:pt idx="118">
                  <c:v>5.2</c:v>
                </c:pt>
                <c:pt idx="119">
                  <c:v>5.2</c:v>
                </c:pt>
                <c:pt idx="120">
                  <c:v>5.7</c:v>
                </c:pt>
                <c:pt idx="121">
                  <c:v>6.3</c:v>
                </c:pt>
                <c:pt idx="122">
                  <c:v>6.7</c:v>
                </c:pt>
                <c:pt idx="123">
                  <c:v>7.3</c:v>
                </c:pt>
                <c:pt idx="124">
                  <c:v>7.5</c:v>
                </c:pt>
                <c:pt idx="125">
                  <c:v>7.4</c:v>
                </c:pt>
                <c:pt idx="126">
                  <c:v>7.6</c:v>
                </c:pt>
                <c:pt idx="127">
                  <c:v>7.5</c:v>
                </c:pt>
                <c:pt idx="128">
                  <c:v>7.1</c:v>
                </c:pt>
                <c:pt idx="129">
                  <c:v>6.7</c:v>
                </c:pt>
                <c:pt idx="130">
                  <c:v>6.3</c:v>
                </c:pt>
                <c:pt idx="131">
                  <c:v>6.2</c:v>
                </c:pt>
                <c:pt idx="132">
                  <c:v>5.9</c:v>
                </c:pt>
                <c:pt idx="133">
                  <c:v>5.8</c:v>
                </c:pt>
                <c:pt idx="134">
                  <c:v>5.3</c:v>
                </c:pt>
                <c:pt idx="135">
                  <c:v>4.8</c:v>
                </c:pt>
                <c:pt idx="136">
                  <c:v>4.8</c:v>
                </c:pt>
                <c:pt idx="137">
                  <c:v>4.7</c:v>
                </c:pt>
                <c:pt idx="138">
                  <c:v>4.9000000000000004</c:v>
                </c:pt>
                <c:pt idx="139">
                  <c:v>5.0999999999999996</c:v>
                </c:pt>
                <c:pt idx="140">
                  <c:v>5.5</c:v>
                </c:pt>
                <c:pt idx="141">
                  <c:v>5.5</c:v>
                </c:pt>
                <c:pt idx="142">
                  <c:v>5.9</c:v>
                </c:pt>
                <c:pt idx="143">
                  <c:v>5</c:v>
                </c:pt>
                <c:pt idx="144">
                  <c:v>5</c:v>
                </c:pt>
                <c:pt idx="145">
                  <c:v>4.5999999999999996</c:v>
                </c:pt>
                <c:pt idx="146">
                  <c:v>5.3</c:v>
                </c:pt>
                <c:pt idx="147">
                  <c:v>5</c:v>
                </c:pt>
                <c:pt idx="148">
                  <c:v>5</c:v>
                </c:pt>
                <c:pt idx="149">
                  <c:v>5.2</c:v>
                </c:pt>
                <c:pt idx="150">
                  <c:v>5.3</c:v>
                </c:pt>
                <c:pt idx="151">
                  <c:v>5.6</c:v>
                </c:pt>
                <c:pt idx="152">
                  <c:v>5.5</c:v>
                </c:pt>
                <c:pt idx="153">
                  <c:v>5.9</c:v>
                </c:pt>
                <c:pt idx="154">
                  <c:v>6</c:v>
                </c:pt>
                <c:pt idx="155">
                  <c:v>6.3</c:v>
                </c:pt>
                <c:pt idx="156">
                  <c:v>6.5</c:v>
                </c:pt>
                <c:pt idx="157">
                  <c:v>6.6</c:v>
                </c:pt>
                <c:pt idx="158">
                  <c:v>6.6</c:v>
                </c:pt>
                <c:pt idx="159">
                  <c:v>6.8</c:v>
                </c:pt>
                <c:pt idx="160">
                  <c:v>6.9</c:v>
                </c:pt>
                <c:pt idx="161">
                  <c:v>6.5</c:v>
                </c:pt>
                <c:pt idx="162">
                  <c:v>6.6</c:v>
                </c:pt>
                <c:pt idx="163">
                  <c:v>6.4</c:v>
                </c:pt>
                <c:pt idx="164">
                  <c:v>6.3</c:v>
                </c:pt>
                <c:pt idx="165">
                  <c:v>6.1</c:v>
                </c:pt>
                <c:pt idx="166">
                  <c:v>5.8</c:v>
                </c:pt>
                <c:pt idx="167">
                  <c:v>5.7</c:v>
                </c:pt>
                <c:pt idx="168">
                  <c:v>5.4</c:v>
                </c:pt>
                <c:pt idx="169">
                  <c:v>5.2</c:v>
                </c:pt>
                <c:pt idx="170">
                  <c:v>5.2</c:v>
                </c:pt>
                <c:pt idx="171">
                  <c:v>5.2</c:v>
                </c:pt>
                <c:pt idx="172">
                  <c:v>5.2</c:v>
                </c:pt>
                <c:pt idx="173">
                  <c:v>5.3</c:v>
                </c:pt>
                <c:pt idx="174">
                  <c:v>5.0999999999999996</c:v>
                </c:pt>
                <c:pt idx="175">
                  <c:v>5.3</c:v>
                </c:pt>
                <c:pt idx="176">
                  <c:v>5.2</c:v>
                </c:pt>
                <c:pt idx="177">
                  <c:v>5</c:v>
                </c:pt>
                <c:pt idx="178">
                  <c:v>5.3</c:v>
                </c:pt>
                <c:pt idx="179">
                  <c:v>5.0999999999999996</c:v>
                </c:pt>
                <c:pt idx="180">
                  <c:v>5.4</c:v>
                </c:pt>
                <c:pt idx="181">
                  <c:v>5.7</c:v>
                </c:pt>
                <c:pt idx="182">
                  <c:v>5.4</c:v>
                </c:pt>
                <c:pt idx="183">
                  <c:v>5.4</c:v>
                </c:pt>
                <c:pt idx="184">
                  <c:v>5.4</c:v>
                </c:pt>
                <c:pt idx="185">
                  <c:v>5.0999999999999996</c:v>
                </c:pt>
                <c:pt idx="186">
                  <c:v>5.0999999999999996</c:v>
                </c:pt>
                <c:pt idx="187">
                  <c:v>4.9000000000000004</c:v>
                </c:pt>
                <c:pt idx="188">
                  <c:v>4.9000000000000004</c:v>
                </c:pt>
                <c:pt idx="189">
                  <c:v>5</c:v>
                </c:pt>
                <c:pt idx="190">
                  <c:v>5.3</c:v>
                </c:pt>
                <c:pt idx="191">
                  <c:v>5</c:v>
                </c:pt>
                <c:pt idx="192">
                  <c:v>5</c:v>
                </c:pt>
                <c:pt idx="193">
                  <c:v>4.8</c:v>
                </c:pt>
                <c:pt idx="194">
                  <c:v>4.8</c:v>
                </c:pt>
                <c:pt idx="195">
                  <c:v>4.8</c:v>
                </c:pt>
                <c:pt idx="196">
                  <c:v>4.5</c:v>
                </c:pt>
                <c:pt idx="197">
                  <c:v>4.7</c:v>
                </c:pt>
                <c:pt idx="198">
                  <c:v>4.4000000000000004</c:v>
                </c:pt>
                <c:pt idx="199">
                  <c:v>4.5</c:v>
                </c:pt>
                <c:pt idx="200">
                  <c:v>4.5999999999999996</c:v>
                </c:pt>
                <c:pt idx="201">
                  <c:v>4.5</c:v>
                </c:pt>
                <c:pt idx="202">
                  <c:v>4.3</c:v>
                </c:pt>
                <c:pt idx="203">
                  <c:v>4.3</c:v>
                </c:pt>
                <c:pt idx="204">
                  <c:v>4.3</c:v>
                </c:pt>
                <c:pt idx="205">
                  <c:v>4.3</c:v>
                </c:pt>
                <c:pt idx="206">
                  <c:v>4.0999999999999996</c:v>
                </c:pt>
                <c:pt idx="207">
                  <c:v>4.3</c:v>
                </c:pt>
                <c:pt idx="208">
                  <c:v>4.0999999999999996</c:v>
                </c:pt>
                <c:pt idx="209">
                  <c:v>3.9</c:v>
                </c:pt>
                <c:pt idx="210">
                  <c:v>3.9</c:v>
                </c:pt>
                <c:pt idx="211">
                  <c:v>3.9</c:v>
                </c:pt>
                <c:pt idx="212">
                  <c:v>3.7</c:v>
                </c:pt>
                <c:pt idx="213">
                  <c:v>3.7</c:v>
                </c:pt>
                <c:pt idx="214">
                  <c:v>3.4</c:v>
                </c:pt>
                <c:pt idx="215">
                  <c:v>3.4</c:v>
                </c:pt>
                <c:pt idx="216">
                  <c:v>3.4</c:v>
                </c:pt>
                <c:pt idx="217">
                  <c:v>3.3</c:v>
                </c:pt>
                <c:pt idx="218">
                  <c:v>3.3</c:v>
                </c:pt>
                <c:pt idx="219">
                  <c:v>3.1</c:v>
                </c:pt>
                <c:pt idx="220">
                  <c:v>3.2</c:v>
                </c:pt>
                <c:pt idx="221">
                  <c:v>3.2</c:v>
                </c:pt>
                <c:pt idx="222">
                  <c:v>3.2</c:v>
                </c:pt>
                <c:pt idx="223">
                  <c:v>3.2</c:v>
                </c:pt>
                <c:pt idx="224">
                  <c:v>3.1</c:v>
                </c:pt>
                <c:pt idx="225">
                  <c:v>3</c:v>
                </c:pt>
                <c:pt idx="226">
                  <c:v>3.1</c:v>
                </c:pt>
                <c:pt idx="227">
                  <c:v>3.2</c:v>
                </c:pt>
                <c:pt idx="228">
                  <c:v>3</c:v>
                </c:pt>
                <c:pt idx="229">
                  <c:v>3</c:v>
                </c:pt>
                <c:pt idx="230">
                  <c:v>3</c:v>
                </c:pt>
                <c:pt idx="231">
                  <c:v>3.1</c:v>
                </c:pt>
                <c:pt idx="232">
                  <c:v>3.2</c:v>
                </c:pt>
                <c:pt idx="233">
                  <c:v>3.2</c:v>
                </c:pt>
                <c:pt idx="234">
                  <c:v>3</c:v>
                </c:pt>
                <c:pt idx="235">
                  <c:v>3.1</c:v>
                </c:pt>
                <c:pt idx="236">
                  <c:v>2.9</c:v>
                </c:pt>
                <c:pt idx="237">
                  <c:v>3.1</c:v>
                </c:pt>
                <c:pt idx="238">
                  <c:v>3.1</c:v>
                </c:pt>
                <c:pt idx="239">
                  <c:v>3.1</c:v>
                </c:pt>
                <c:pt idx="240">
                  <c:v>3</c:v>
                </c:pt>
                <c:pt idx="241">
                  <c:v>3.1</c:v>
                </c:pt>
                <c:pt idx="242">
                  <c:v>3</c:v>
                </c:pt>
                <c:pt idx="243">
                  <c:v>2.8</c:v>
                </c:pt>
                <c:pt idx="244">
                  <c:v>2.7</c:v>
                </c:pt>
                <c:pt idx="245">
                  <c:v>3</c:v>
                </c:pt>
                <c:pt idx="246">
                  <c:v>2.9</c:v>
                </c:pt>
                <c:pt idx="247">
                  <c:v>2.8</c:v>
                </c:pt>
                <c:pt idx="248">
                  <c:v>2.7</c:v>
                </c:pt>
                <c:pt idx="249">
                  <c:v>2.7</c:v>
                </c:pt>
                <c:pt idx="250">
                  <c:v>2.7</c:v>
                </c:pt>
                <c:pt idx="251">
                  <c:v>2.7</c:v>
                </c:pt>
                <c:pt idx="252">
                  <c:v>2.7</c:v>
                </c:pt>
                <c:pt idx="253">
                  <c:v>2.6</c:v>
                </c:pt>
                <c:pt idx="254">
                  <c:v>2.7</c:v>
                </c:pt>
                <c:pt idx="255">
                  <c:v>2.6</c:v>
                </c:pt>
                <c:pt idx="256">
                  <c:v>2.6</c:v>
                </c:pt>
                <c:pt idx="257">
                  <c:v>2.7</c:v>
                </c:pt>
                <c:pt idx="258">
                  <c:v>2.9</c:v>
                </c:pt>
                <c:pt idx="259">
                  <c:v>2.8</c:v>
                </c:pt>
                <c:pt idx="260">
                  <c:v>3.1</c:v>
                </c:pt>
                <c:pt idx="261">
                  <c:v>3</c:v>
                </c:pt>
                <c:pt idx="262">
                  <c:v>2.9</c:v>
                </c:pt>
                <c:pt idx="263">
                  <c:v>3</c:v>
                </c:pt>
                <c:pt idx="264">
                  <c:v>3.3</c:v>
                </c:pt>
                <c:pt idx="265">
                  <c:v>3.6</c:v>
                </c:pt>
                <c:pt idx="266">
                  <c:v>3.7</c:v>
                </c:pt>
                <c:pt idx="267">
                  <c:v>4</c:v>
                </c:pt>
                <c:pt idx="268">
                  <c:v>4.2</c:v>
                </c:pt>
                <c:pt idx="269">
                  <c:v>4.5</c:v>
                </c:pt>
                <c:pt idx="270">
                  <c:v>4.5999999999999996</c:v>
                </c:pt>
                <c:pt idx="271">
                  <c:v>4.5999999999999996</c:v>
                </c:pt>
                <c:pt idx="272">
                  <c:v>4.8</c:v>
                </c:pt>
                <c:pt idx="273">
                  <c:v>5</c:v>
                </c:pt>
                <c:pt idx="274">
                  <c:v>5.2</c:v>
                </c:pt>
                <c:pt idx="275">
                  <c:v>5.6</c:v>
                </c:pt>
                <c:pt idx="276">
                  <c:v>5.4</c:v>
                </c:pt>
                <c:pt idx="277">
                  <c:v>5.3</c:v>
                </c:pt>
                <c:pt idx="278">
                  <c:v>5.3</c:v>
                </c:pt>
                <c:pt idx="279">
                  <c:v>5.2</c:v>
                </c:pt>
                <c:pt idx="280">
                  <c:v>5.3</c:v>
                </c:pt>
                <c:pt idx="281">
                  <c:v>5.3</c:v>
                </c:pt>
                <c:pt idx="282">
                  <c:v>5.4</c:v>
                </c:pt>
                <c:pt idx="283">
                  <c:v>5.5</c:v>
                </c:pt>
                <c:pt idx="284">
                  <c:v>5.4</c:v>
                </c:pt>
                <c:pt idx="285">
                  <c:v>5.2</c:v>
                </c:pt>
                <c:pt idx="286">
                  <c:v>5.4</c:v>
                </c:pt>
                <c:pt idx="287">
                  <c:v>5.5</c:v>
                </c:pt>
                <c:pt idx="288">
                  <c:v>5.3</c:v>
                </c:pt>
                <c:pt idx="289">
                  <c:v>5.3</c:v>
                </c:pt>
                <c:pt idx="290">
                  <c:v>5.3</c:v>
                </c:pt>
                <c:pt idx="291">
                  <c:v>5.0999999999999996</c:v>
                </c:pt>
                <c:pt idx="292">
                  <c:v>5.0999999999999996</c:v>
                </c:pt>
                <c:pt idx="293">
                  <c:v>4.9000000000000004</c:v>
                </c:pt>
                <c:pt idx="294">
                  <c:v>4.8</c:v>
                </c:pt>
                <c:pt idx="295">
                  <c:v>4.9000000000000004</c:v>
                </c:pt>
                <c:pt idx="296">
                  <c:v>4.8</c:v>
                </c:pt>
                <c:pt idx="297">
                  <c:v>4.8</c:v>
                </c:pt>
                <c:pt idx="298">
                  <c:v>4.5999999999999996</c:v>
                </c:pt>
                <c:pt idx="299">
                  <c:v>4.5</c:v>
                </c:pt>
                <c:pt idx="300">
                  <c:v>4.2</c:v>
                </c:pt>
                <c:pt idx="301">
                  <c:v>4.3</c:v>
                </c:pt>
                <c:pt idx="302">
                  <c:v>4.3</c:v>
                </c:pt>
                <c:pt idx="303">
                  <c:v>4.3</c:v>
                </c:pt>
                <c:pt idx="304">
                  <c:v>4.3</c:v>
                </c:pt>
                <c:pt idx="305">
                  <c:v>4.0999999999999996</c:v>
                </c:pt>
                <c:pt idx="306">
                  <c:v>4</c:v>
                </c:pt>
                <c:pt idx="307">
                  <c:v>4.0999999999999996</c:v>
                </c:pt>
                <c:pt idx="308">
                  <c:v>4</c:v>
                </c:pt>
                <c:pt idx="309">
                  <c:v>3.9</c:v>
                </c:pt>
                <c:pt idx="310">
                  <c:v>4.0999999999999996</c:v>
                </c:pt>
                <c:pt idx="311">
                  <c:v>4.2</c:v>
                </c:pt>
                <c:pt idx="312">
                  <c:v>4.4000000000000004</c:v>
                </c:pt>
                <c:pt idx="313">
                  <c:v>4.5</c:v>
                </c:pt>
                <c:pt idx="314">
                  <c:v>4.4000000000000004</c:v>
                </c:pt>
                <c:pt idx="315">
                  <c:v>4.5</c:v>
                </c:pt>
                <c:pt idx="316">
                  <c:v>4.4000000000000004</c:v>
                </c:pt>
                <c:pt idx="317">
                  <c:v>4.5999999999999996</c:v>
                </c:pt>
                <c:pt idx="318">
                  <c:v>4.7</c:v>
                </c:pt>
                <c:pt idx="319">
                  <c:v>4.8</c:v>
                </c:pt>
                <c:pt idx="320">
                  <c:v>5</c:v>
                </c:pt>
                <c:pt idx="321">
                  <c:v>5.3</c:v>
                </c:pt>
                <c:pt idx="322">
                  <c:v>5.8</c:v>
                </c:pt>
                <c:pt idx="323">
                  <c:v>6.4</c:v>
                </c:pt>
                <c:pt idx="324">
                  <c:v>7.3</c:v>
                </c:pt>
                <c:pt idx="325">
                  <c:v>7.4</c:v>
                </c:pt>
                <c:pt idx="326">
                  <c:v>7.9</c:v>
                </c:pt>
                <c:pt idx="327">
                  <c:v>8.1999999999999993</c:v>
                </c:pt>
                <c:pt idx="328">
                  <c:v>8.4</c:v>
                </c:pt>
                <c:pt idx="329">
                  <c:v>8.3000000000000007</c:v>
                </c:pt>
                <c:pt idx="330">
                  <c:v>8.1999999999999993</c:v>
                </c:pt>
                <c:pt idx="331">
                  <c:v>7.9</c:v>
                </c:pt>
                <c:pt idx="332">
                  <c:v>8</c:v>
                </c:pt>
                <c:pt idx="333">
                  <c:v>7.8</c:v>
                </c:pt>
                <c:pt idx="334">
                  <c:v>7.8</c:v>
                </c:pt>
                <c:pt idx="335">
                  <c:v>7.6</c:v>
                </c:pt>
                <c:pt idx="336">
                  <c:v>7.3</c:v>
                </c:pt>
                <c:pt idx="337">
                  <c:v>7</c:v>
                </c:pt>
                <c:pt idx="338">
                  <c:v>6.9</c:v>
                </c:pt>
                <c:pt idx="339">
                  <c:v>7</c:v>
                </c:pt>
                <c:pt idx="340">
                  <c:v>6.9</c:v>
                </c:pt>
                <c:pt idx="341">
                  <c:v>7.1</c:v>
                </c:pt>
                <c:pt idx="342">
                  <c:v>7.1</c:v>
                </c:pt>
                <c:pt idx="343">
                  <c:v>6.9</c:v>
                </c:pt>
                <c:pt idx="344">
                  <c:v>7</c:v>
                </c:pt>
                <c:pt idx="345">
                  <c:v>7</c:v>
                </c:pt>
                <c:pt idx="346">
                  <c:v>7.3</c:v>
                </c:pt>
                <c:pt idx="347">
                  <c:v>7.2</c:v>
                </c:pt>
                <c:pt idx="348">
                  <c:v>6.8</c:v>
                </c:pt>
                <c:pt idx="349">
                  <c:v>7</c:v>
                </c:pt>
                <c:pt idx="350">
                  <c:v>6.6</c:v>
                </c:pt>
                <c:pt idx="351">
                  <c:v>6.4</c:v>
                </c:pt>
                <c:pt idx="352">
                  <c:v>6.4</c:v>
                </c:pt>
                <c:pt idx="353">
                  <c:v>6.4</c:v>
                </c:pt>
                <c:pt idx="354">
                  <c:v>6.1</c:v>
                </c:pt>
                <c:pt idx="355">
                  <c:v>6.2</c:v>
                </c:pt>
                <c:pt idx="356">
                  <c:v>5.8</c:v>
                </c:pt>
                <c:pt idx="357">
                  <c:v>6</c:v>
                </c:pt>
                <c:pt idx="358">
                  <c:v>5.8</c:v>
                </c:pt>
                <c:pt idx="359">
                  <c:v>5.5</c:v>
                </c:pt>
                <c:pt idx="360">
                  <c:v>5.6</c:v>
                </c:pt>
                <c:pt idx="361">
                  <c:v>5.6</c:v>
                </c:pt>
                <c:pt idx="362">
                  <c:v>5.6</c:v>
                </c:pt>
                <c:pt idx="363">
                  <c:v>5.3</c:v>
                </c:pt>
                <c:pt idx="364">
                  <c:v>5.2</c:v>
                </c:pt>
                <c:pt idx="365">
                  <c:v>4.9000000000000004</c:v>
                </c:pt>
                <c:pt idx="366">
                  <c:v>5.0999999999999996</c:v>
                </c:pt>
                <c:pt idx="367">
                  <c:v>5</c:v>
                </c:pt>
                <c:pt idx="368">
                  <c:v>5.0999999999999996</c:v>
                </c:pt>
                <c:pt idx="369">
                  <c:v>5.0999999999999996</c:v>
                </c:pt>
                <c:pt idx="370">
                  <c:v>5</c:v>
                </c:pt>
                <c:pt idx="371">
                  <c:v>5.3</c:v>
                </c:pt>
                <c:pt idx="372">
                  <c:v>5.0999999999999996</c:v>
                </c:pt>
                <c:pt idx="373">
                  <c:v>5.2</c:v>
                </c:pt>
                <c:pt idx="374">
                  <c:v>5.0999999999999996</c:v>
                </c:pt>
                <c:pt idx="375">
                  <c:v>5.0999999999999996</c:v>
                </c:pt>
                <c:pt idx="376">
                  <c:v>4.8</c:v>
                </c:pt>
                <c:pt idx="377">
                  <c:v>4.9000000000000004</c:v>
                </c:pt>
                <c:pt idx="378">
                  <c:v>5.0999999999999996</c:v>
                </c:pt>
                <c:pt idx="379">
                  <c:v>5.2</c:v>
                </c:pt>
                <c:pt idx="380">
                  <c:v>5.2</c:v>
                </c:pt>
                <c:pt idx="381">
                  <c:v>5.3</c:v>
                </c:pt>
                <c:pt idx="382">
                  <c:v>5.3</c:v>
                </c:pt>
                <c:pt idx="383">
                  <c:v>5.3</c:v>
                </c:pt>
                <c:pt idx="384">
                  <c:v>5.8</c:v>
                </c:pt>
                <c:pt idx="385">
                  <c:v>5.8</c:v>
                </c:pt>
                <c:pt idx="386">
                  <c:v>5.9</c:v>
                </c:pt>
                <c:pt idx="387">
                  <c:v>6.7</c:v>
                </c:pt>
                <c:pt idx="388">
                  <c:v>7.4</c:v>
                </c:pt>
                <c:pt idx="389">
                  <c:v>7.6</c:v>
                </c:pt>
                <c:pt idx="390">
                  <c:v>7.8</c:v>
                </c:pt>
                <c:pt idx="391">
                  <c:v>7.7</c:v>
                </c:pt>
                <c:pt idx="392">
                  <c:v>7.6</c:v>
                </c:pt>
                <c:pt idx="393">
                  <c:v>7.4</c:v>
                </c:pt>
                <c:pt idx="394">
                  <c:v>7.3</c:v>
                </c:pt>
                <c:pt idx="395">
                  <c:v>6.9</c:v>
                </c:pt>
                <c:pt idx="396">
                  <c:v>7.2</c:v>
                </c:pt>
                <c:pt idx="397">
                  <c:v>7.3</c:v>
                </c:pt>
                <c:pt idx="398">
                  <c:v>7.1</c:v>
                </c:pt>
                <c:pt idx="399">
                  <c:v>6.9</c:v>
                </c:pt>
                <c:pt idx="400">
                  <c:v>7.3</c:v>
                </c:pt>
                <c:pt idx="401">
                  <c:v>7.3</c:v>
                </c:pt>
                <c:pt idx="402">
                  <c:v>6.9</c:v>
                </c:pt>
                <c:pt idx="403">
                  <c:v>7.2</c:v>
                </c:pt>
                <c:pt idx="404">
                  <c:v>7.2</c:v>
                </c:pt>
                <c:pt idx="405">
                  <c:v>7.7</c:v>
                </c:pt>
                <c:pt idx="406">
                  <c:v>8.1</c:v>
                </c:pt>
                <c:pt idx="407">
                  <c:v>8.5</c:v>
                </c:pt>
                <c:pt idx="408">
                  <c:v>8.6999999999999993</c:v>
                </c:pt>
                <c:pt idx="409">
                  <c:v>8.8000000000000007</c:v>
                </c:pt>
                <c:pt idx="410">
                  <c:v>9.1</c:v>
                </c:pt>
                <c:pt idx="411">
                  <c:v>9.4</c:v>
                </c:pt>
                <c:pt idx="412">
                  <c:v>9.4</c:v>
                </c:pt>
                <c:pt idx="413">
                  <c:v>9.8000000000000007</c:v>
                </c:pt>
                <c:pt idx="414">
                  <c:v>10</c:v>
                </c:pt>
                <c:pt idx="415">
                  <c:v>10.199999999999999</c:v>
                </c:pt>
                <c:pt idx="416">
                  <c:v>10.6</c:v>
                </c:pt>
                <c:pt idx="417">
                  <c:v>10.9</c:v>
                </c:pt>
                <c:pt idx="418">
                  <c:v>11.1</c:v>
                </c:pt>
                <c:pt idx="419">
                  <c:v>11.2</c:v>
                </c:pt>
                <c:pt idx="420">
                  <c:v>10.7</c:v>
                </c:pt>
                <c:pt idx="421">
                  <c:v>10.9</c:v>
                </c:pt>
                <c:pt idx="422">
                  <c:v>10.7</c:v>
                </c:pt>
                <c:pt idx="423">
                  <c:v>10.7</c:v>
                </c:pt>
                <c:pt idx="424">
                  <c:v>10.5</c:v>
                </c:pt>
                <c:pt idx="425">
                  <c:v>10.1</c:v>
                </c:pt>
                <c:pt idx="426">
                  <c:v>9.8000000000000007</c:v>
                </c:pt>
                <c:pt idx="427">
                  <c:v>9.8000000000000007</c:v>
                </c:pt>
                <c:pt idx="428">
                  <c:v>9.5</c:v>
                </c:pt>
                <c:pt idx="429">
                  <c:v>9.1</c:v>
                </c:pt>
                <c:pt idx="430">
                  <c:v>8.6</c:v>
                </c:pt>
                <c:pt idx="431">
                  <c:v>8.3000000000000007</c:v>
                </c:pt>
                <c:pt idx="432">
                  <c:v>8.1</c:v>
                </c:pt>
                <c:pt idx="433">
                  <c:v>7.8</c:v>
                </c:pt>
                <c:pt idx="434">
                  <c:v>7.7</c:v>
                </c:pt>
                <c:pt idx="435">
                  <c:v>7.7</c:v>
                </c:pt>
                <c:pt idx="436">
                  <c:v>7.3</c:v>
                </c:pt>
                <c:pt idx="437">
                  <c:v>7.1</c:v>
                </c:pt>
                <c:pt idx="438">
                  <c:v>7.4</c:v>
                </c:pt>
                <c:pt idx="439">
                  <c:v>7.3</c:v>
                </c:pt>
                <c:pt idx="440">
                  <c:v>7.3</c:v>
                </c:pt>
                <c:pt idx="441">
                  <c:v>7.1</c:v>
                </c:pt>
                <c:pt idx="442">
                  <c:v>7</c:v>
                </c:pt>
                <c:pt idx="443">
                  <c:v>7.2</c:v>
                </c:pt>
                <c:pt idx="444">
                  <c:v>7.1</c:v>
                </c:pt>
                <c:pt idx="445">
                  <c:v>7.1</c:v>
                </c:pt>
                <c:pt idx="446">
                  <c:v>7</c:v>
                </c:pt>
                <c:pt idx="447">
                  <c:v>7.1</c:v>
                </c:pt>
                <c:pt idx="448">
                  <c:v>6.9</c:v>
                </c:pt>
                <c:pt idx="449">
                  <c:v>7.2</c:v>
                </c:pt>
                <c:pt idx="450">
                  <c:v>7.2</c:v>
                </c:pt>
                <c:pt idx="451">
                  <c:v>6.9</c:v>
                </c:pt>
                <c:pt idx="452">
                  <c:v>6.9</c:v>
                </c:pt>
                <c:pt idx="453">
                  <c:v>7.1</c:v>
                </c:pt>
                <c:pt idx="454">
                  <c:v>6.9</c:v>
                </c:pt>
                <c:pt idx="455">
                  <c:v>6.8</c:v>
                </c:pt>
                <c:pt idx="456">
                  <c:v>6.5</c:v>
                </c:pt>
                <c:pt idx="457">
                  <c:v>7</c:v>
                </c:pt>
                <c:pt idx="458">
                  <c:v>7</c:v>
                </c:pt>
                <c:pt idx="459">
                  <c:v>6.9</c:v>
                </c:pt>
                <c:pt idx="460">
                  <c:v>7.1</c:v>
                </c:pt>
                <c:pt idx="461">
                  <c:v>7.1</c:v>
                </c:pt>
                <c:pt idx="462">
                  <c:v>7.1</c:v>
                </c:pt>
                <c:pt idx="463">
                  <c:v>6.9</c:v>
                </c:pt>
                <c:pt idx="464">
                  <c:v>7.1</c:v>
                </c:pt>
                <c:pt idx="465">
                  <c:v>7</c:v>
                </c:pt>
                <c:pt idx="466">
                  <c:v>6.9</c:v>
                </c:pt>
                <c:pt idx="467">
                  <c:v>6.7</c:v>
                </c:pt>
                <c:pt idx="468">
                  <c:v>6.7</c:v>
                </c:pt>
                <c:pt idx="469">
                  <c:v>6.6</c:v>
                </c:pt>
                <c:pt idx="470">
                  <c:v>6.5</c:v>
                </c:pt>
                <c:pt idx="471">
                  <c:v>6.3</c:v>
                </c:pt>
                <c:pt idx="472">
                  <c:v>6.4</c:v>
                </c:pt>
                <c:pt idx="473">
                  <c:v>6.3</c:v>
                </c:pt>
                <c:pt idx="474">
                  <c:v>6.1</c:v>
                </c:pt>
                <c:pt idx="475">
                  <c:v>6.1</c:v>
                </c:pt>
                <c:pt idx="476">
                  <c:v>5.8</c:v>
                </c:pt>
                <c:pt idx="477">
                  <c:v>5.9</c:v>
                </c:pt>
                <c:pt idx="478">
                  <c:v>5.7</c:v>
                </c:pt>
                <c:pt idx="479">
                  <c:v>5.7</c:v>
                </c:pt>
                <c:pt idx="480">
                  <c:v>5.7</c:v>
                </c:pt>
                <c:pt idx="481">
                  <c:v>5.6</c:v>
                </c:pt>
                <c:pt idx="482">
                  <c:v>5.7</c:v>
                </c:pt>
                <c:pt idx="483">
                  <c:v>5.3</c:v>
                </c:pt>
                <c:pt idx="484">
                  <c:v>5.6</c:v>
                </c:pt>
                <c:pt idx="485">
                  <c:v>5.4</c:v>
                </c:pt>
                <c:pt idx="486">
                  <c:v>5.3</c:v>
                </c:pt>
                <c:pt idx="487">
                  <c:v>5.6</c:v>
                </c:pt>
                <c:pt idx="488">
                  <c:v>5.3</c:v>
                </c:pt>
                <c:pt idx="489">
                  <c:v>5.4</c:v>
                </c:pt>
                <c:pt idx="490">
                  <c:v>5.3</c:v>
                </c:pt>
                <c:pt idx="491">
                  <c:v>5.3</c:v>
                </c:pt>
                <c:pt idx="492">
                  <c:v>5.4</c:v>
                </c:pt>
                <c:pt idx="493">
                  <c:v>5.2</c:v>
                </c:pt>
                <c:pt idx="494">
                  <c:v>4.9000000000000004</c:v>
                </c:pt>
                <c:pt idx="495">
                  <c:v>5.2</c:v>
                </c:pt>
                <c:pt idx="496">
                  <c:v>5</c:v>
                </c:pt>
                <c:pt idx="497">
                  <c:v>5.0999999999999996</c:v>
                </c:pt>
                <c:pt idx="498">
                  <c:v>5</c:v>
                </c:pt>
                <c:pt idx="499">
                  <c:v>5.0999999999999996</c:v>
                </c:pt>
                <c:pt idx="500">
                  <c:v>5.4</c:v>
                </c:pt>
                <c:pt idx="501">
                  <c:v>5.3</c:v>
                </c:pt>
                <c:pt idx="502">
                  <c:v>5.4</c:v>
                </c:pt>
                <c:pt idx="503">
                  <c:v>5.3</c:v>
                </c:pt>
                <c:pt idx="504">
                  <c:v>5.4</c:v>
                </c:pt>
                <c:pt idx="505">
                  <c:v>5.2</c:v>
                </c:pt>
                <c:pt idx="506">
                  <c:v>5.2</c:v>
                </c:pt>
                <c:pt idx="507">
                  <c:v>5.4</c:v>
                </c:pt>
                <c:pt idx="508">
                  <c:v>5.3</c:v>
                </c:pt>
                <c:pt idx="509">
                  <c:v>5.3</c:v>
                </c:pt>
                <c:pt idx="510">
                  <c:v>5.6</c:v>
                </c:pt>
                <c:pt idx="511">
                  <c:v>5.8</c:v>
                </c:pt>
                <c:pt idx="512">
                  <c:v>5.9</c:v>
                </c:pt>
                <c:pt idx="513">
                  <c:v>6.1</c:v>
                </c:pt>
                <c:pt idx="514">
                  <c:v>6.4</c:v>
                </c:pt>
                <c:pt idx="515">
                  <c:v>6.5</c:v>
                </c:pt>
                <c:pt idx="516">
                  <c:v>6.5</c:v>
                </c:pt>
                <c:pt idx="517">
                  <c:v>6.9</c:v>
                </c:pt>
                <c:pt idx="518">
                  <c:v>7.2</c:v>
                </c:pt>
                <c:pt idx="519">
                  <c:v>7.1</c:v>
                </c:pt>
                <c:pt idx="520">
                  <c:v>7.2</c:v>
                </c:pt>
                <c:pt idx="521">
                  <c:v>7.2</c:v>
                </c:pt>
                <c:pt idx="522">
                  <c:v>7.2</c:v>
                </c:pt>
                <c:pt idx="523">
                  <c:v>7.2</c:v>
                </c:pt>
                <c:pt idx="524">
                  <c:v>7.3</c:v>
                </c:pt>
                <c:pt idx="525">
                  <c:v>7.3</c:v>
                </c:pt>
                <c:pt idx="526">
                  <c:v>7.4</c:v>
                </c:pt>
                <c:pt idx="527">
                  <c:v>7.6</c:v>
                </c:pt>
                <c:pt idx="528">
                  <c:v>7.8</c:v>
                </c:pt>
                <c:pt idx="529">
                  <c:v>7.9</c:v>
                </c:pt>
                <c:pt idx="530">
                  <c:v>7.9</c:v>
                </c:pt>
                <c:pt idx="531">
                  <c:v>7.7</c:v>
                </c:pt>
                <c:pt idx="532">
                  <c:v>8.1</c:v>
                </c:pt>
                <c:pt idx="533">
                  <c:v>8.3000000000000007</c:v>
                </c:pt>
                <c:pt idx="534">
                  <c:v>8</c:v>
                </c:pt>
                <c:pt idx="535">
                  <c:v>8</c:v>
                </c:pt>
                <c:pt idx="536">
                  <c:v>8</c:v>
                </c:pt>
                <c:pt idx="537">
                  <c:v>7.8</c:v>
                </c:pt>
                <c:pt idx="538">
                  <c:v>7.8</c:v>
                </c:pt>
                <c:pt idx="539">
                  <c:v>7.6</c:v>
                </c:pt>
                <c:pt idx="540">
                  <c:v>7.4</c:v>
                </c:pt>
                <c:pt idx="541">
                  <c:v>7.4</c:v>
                </c:pt>
                <c:pt idx="542">
                  <c:v>7.5</c:v>
                </c:pt>
                <c:pt idx="543">
                  <c:v>7.4</c:v>
                </c:pt>
                <c:pt idx="544">
                  <c:v>7.3</c:v>
                </c:pt>
                <c:pt idx="545">
                  <c:v>7.4</c:v>
                </c:pt>
                <c:pt idx="546">
                  <c:v>7.2</c:v>
                </c:pt>
                <c:pt idx="547">
                  <c:v>7.1</c:v>
                </c:pt>
                <c:pt idx="548">
                  <c:v>7</c:v>
                </c:pt>
                <c:pt idx="549">
                  <c:v>6.9</c:v>
                </c:pt>
                <c:pt idx="550">
                  <c:v>6.7</c:v>
                </c:pt>
                <c:pt idx="551">
                  <c:v>6.6</c:v>
                </c:pt>
                <c:pt idx="552">
                  <c:v>6.8</c:v>
                </c:pt>
                <c:pt idx="553">
                  <c:v>6.7</c:v>
                </c:pt>
                <c:pt idx="554">
                  <c:v>6.5</c:v>
                </c:pt>
                <c:pt idx="555">
                  <c:v>6.4</c:v>
                </c:pt>
                <c:pt idx="556">
                  <c:v>6.1</c:v>
                </c:pt>
                <c:pt idx="557">
                  <c:v>6.1</c:v>
                </c:pt>
                <c:pt idx="558">
                  <c:v>6.3</c:v>
                </c:pt>
                <c:pt idx="559">
                  <c:v>6.1</c:v>
                </c:pt>
                <c:pt idx="560">
                  <c:v>5.8</c:v>
                </c:pt>
                <c:pt idx="561">
                  <c:v>5.8</c:v>
                </c:pt>
                <c:pt idx="562">
                  <c:v>5.6</c:v>
                </c:pt>
                <c:pt idx="563">
                  <c:v>5.5</c:v>
                </c:pt>
                <c:pt idx="564">
                  <c:v>5.6</c:v>
                </c:pt>
                <c:pt idx="565">
                  <c:v>5.4</c:v>
                </c:pt>
                <c:pt idx="566">
                  <c:v>5.3</c:v>
                </c:pt>
                <c:pt idx="567">
                  <c:v>5.6</c:v>
                </c:pt>
                <c:pt idx="568">
                  <c:v>5.8</c:v>
                </c:pt>
                <c:pt idx="569">
                  <c:v>5.6</c:v>
                </c:pt>
                <c:pt idx="570">
                  <c:v>5.6</c:v>
                </c:pt>
                <c:pt idx="571">
                  <c:v>5.7</c:v>
                </c:pt>
                <c:pt idx="572">
                  <c:v>5.6</c:v>
                </c:pt>
                <c:pt idx="573">
                  <c:v>5.4</c:v>
                </c:pt>
                <c:pt idx="574">
                  <c:v>5.7</c:v>
                </c:pt>
                <c:pt idx="575">
                  <c:v>5.7</c:v>
                </c:pt>
                <c:pt idx="576">
                  <c:v>5.6</c:v>
                </c:pt>
                <c:pt idx="577">
                  <c:v>5.6</c:v>
                </c:pt>
                <c:pt idx="578">
                  <c:v>5.6</c:v>
                </c:pt>
                <c:pt idx="579">
                  <c:v>5.6</c:v>
                </c:pt>
                <c:pt idx="580">
                  <c:v>5.6</c:v>
                </c:pt>
                <c:pt idx="581">
                  <c:v>5.3</c:v>
                </c:pt>
                <c:pt idx="582">
                  <c:v>5.5</c:v>
                </c:pt>
                <c:pt idx="583">
                  <c:v>5</c:v>
                </c:pt>
                <c:pt idx="584">
                  <c:v>5.2</c:v>
                </c:pt>
                <c:pt idx="585">
                  <c:v>5.0999999999999996</c:v>
                </c:pt>
                <c:pt idx="586">
                  <c:v>5.3</c:v>
                </c:pt>
                <c:pt idx="587">
                  <c:v>5</c:v>
                </c:pt>
                <c:pt idx="588">
                  <c:v>5.3</c:v>
                </c:pt>
                <c:pt idx="589">
                  <c:v>5.0999999999999996</c:v>
                </c:pt>
                <c:pt idx="590">
                  <c:v>5.0999999999999996</c:v>
                </c:pt>
                <c:pt idx="591">
                  <c:v>5.0999999999999996</c:v>
                </c:pt>
                <c:pt idx="592">
                  <c:v>4.5999999999999996</c:v>
                </c:pt>
                <c:pt idx="593">
                  <c:v>5</c:v>
                </c:pt>
                <c:pt idx="594">
                  <c:v>4.8</c:v>
                </c:pt>
                <c:pt idx="595">
                  <c:v>4.8</c:v>
                </c:pt>
                <c:pt idx="596">
                  <c:v>4.7</c:v>
                </c:pt>
                <c:pt idx="597">
                  <c:v>4.7</c:v>
                </c:pt>
                <c:pt idx="598">
                  <c:v>4.5999999999999996</c:v>
                </c:pt>
                <c:pt idx="599">
                  <c:v>4.7</c:v>
                </c:pt>
                <c:pt idx="600">
                  <c:v>4.5</c:v>
                </c:pt>
                <c:pt idx="601">
                  <c:v>4.5</c:v>
                </c:pt>
                <c:pt idx="602">
                  <c:v>4.5999999999999996</c:v>
                </c:pt>
                <c:pt idx="603">
                  <c:v>4.0999999999999996</c:v>
                </c:pt>
                <c:pt idx="604">
                  <c:v>4.3</c:v>
                </c:pt>
                <c:pt idx="605">
                  <c:v>4.4000000000000004</c:v>
                </c:pt>
                <c:pt idx="606">
                  <c:v>4.5999999999999996</c:v>
                </c:pt>
                <c:pt idx="607">
                  <c:v>4.4000000000000004</c:v>
                </c:pt>
                <c:pt idx="608">
                  <c:v>4.5999999999999996</c:v>
                </c:pt>
                <c:pt idx="609">
                  <c:v>4.4000000000000004</c:v>
                </c:pt>
                <c:pt idx="610">
                  <c:v>4.3</c:v>
                </c:pt>
                <c:pt idx="611">
                  <c:v>4.3</c:v>
                </c:pt>
                <c:pt idx="612">
                  <c:v>4.2</c:v>
                </c:pt>
                <c:pt idx="613">
                  <c:v>4.3</c:v>
                </c:pt>
                <c:pt idx="614">
                  <c:v>3.9</c:v>
                </c:pt>
                <c:pt idx="615">
                  <c:v>4.0999999999999996</c:v>
                </c:pt>
                <c:pt idx="616">
                  <c:v>4.2</c:v>
                </c:pt>
                <c:pt idx="617">
                  <c:v>4.2</c:v>
                </c:pt>
                <c:pt idx="618">
                  <c:v>4.2</c:v>
                </c:pt>
                <c:pt idx="619">
                  <c:v>4.0999999999999996</c:v>
                </c:pt>
                <c:pt idx="620">
                  <c:v>4.0999999999999996</c:v>
                </c:pt>
                <c:pt idx="621">
                  <c:v>4.0999999999999996</c:v>
                </c:pt>
                <c:pt idx="622">
                  <c:v>4</c:v>
                </c:pt>
                <c:pt idx="623">
                  <c:v>4</c:v>
                </c:pt>
                <c:pt idx="624">
                  <c:v>3.9</c:v>
                </c:pt>
                <c:pt idx="625">
                  <c:v>4.0999999999999996</c:v>
                </c:pt>
                <c:pt idx="626">
                  <c:v>3.8</c:v>
                </c:pt>
                <c:pt idx="627">
                  <c:v>3.7</c:v>
                </c:pt>
                <c:pt idx="628">
                  <c:v>3.9</c:v>
                </c:pt>
                <c:pt idx="629">
                  <c:v>3.8</c:v>
                </c:pt>
                <c:pt idx="630">
                  <c:v>3.9</c:v>
                </c:pt>
                <c:pt idx="631">
                  <c:v>3.9</c:v>
                </c:pt>
                <c:pt idx="632">
                  <c:v>3.9</c:v>
                </c:pt>
                <c:pt idx="633">
                  <c:v>3.9</c:v>
                </c:pt>
                <c:pt idx="634">
                  <c:v>3.9</c:v>
                </c:pt>
                <c:pt idx="635">
                  <c:v>4</c:v>
                </c:pt>
                <c:pt idx="636">
                  <c:v>4.2</c:v>
                </c:pt>
                <c:pt idx="637">
                  <c:v>4.3</c:v>
                </c:pt>
                <c:pt idx="638">
                  <c:v>4.3</c:v>
                </c:pt>
                <c:pt idx="639">
                  <c:v>4.5</c:v>
                </c:pt>
                <c:pt idx="640">
                  <c:v>4.4000000000000004</c:v>
                </c:pt>
                <c:pt idx="641">
                  <c:v>4.5999999999999996</c:v>
                </c:pt>
                <c:pt idx="642">
                  <c:v>4.5999999999999996</c:v>
                </c:pt>
                <c:pt idx="643">
                  <c:v>5</c:v>
                </c:pt>
                <c:pt idx="644">
                  <c:v>4.9000000000000004</c:v>
                </c:pt>
                <c:pt idx="645">
                  <c:v>5.4</c:v>
                </c:pt>
                <c:pt idx="646">
                  <c:v>5.7</c:v>
                </c:pt>
                <c:pt idx="647">
                  <c:v>5.8</c:v>
                </c:pt>
                <c:pt idx="648">
                  <c:v>5.8</c:v>
                </c:pt>
                <c:pt idx="649">
                  <c:v>5.8</c:v>
                </c:pt>
                <c:pt idx="650">
                  <c:v>5.9</c:v>
                </c:pt>
                <c:pt idx="651">
                  <c:v>6</c:v>
                </c:pt>
                <c:pt idx="652">
                  <c:v>5.8</c:v>
                </c:pt>
                <c:pt idx="653">
                  <c:v>6</c:v>
                </c:pt>
                <c:pt idx="654">
                  <c:v>5.9</c:v>
                </c:pt>
                <c:pt idx="655">
                  <c:v>5.9</c:v>
                </c:pt>
                <c:pt idx="656">
                  <c:v>5.9</c:v>
                </c:pt>
                <c:pt idx="657">
                  <c:v>5.8</c:v>
                </c:pt>
                <c:pt idx="658">
                  <c:v>6.1</c:v>
                </c:pt>
                <c:pt idx="659">
                  <c:v>6.2</c:v>
                </c:pt>
                <c:pt idx="660">
                  <c:v>6.2</c:v>
                </c:pt>
                <c:pt idx="661">
                  <c:v>6.1</c:v>
                </c:pt>
                <c:pt idx="662">
                  <c:v>6.1</c:v>
                </c:pt>
                <c:pt idx="663">
                  <c:v>6.4</c:v>
                </c:pt>
                <c:pt idx="664">
                  <c:v>6.4</c:v>
                </c:pt>
                <c:pt idx="665">
                  <c:v>6.7</c:v>
                </c:pt>
                <c:pt idx="666">
                  <c:v>6.6</c:v>
                </c:pt>
                <c:pt idx="667">
                  <c:v>6.3</c:v>
                </c:pt>
                <c:pt idx="668">
                  <c:v>6.4</c:v>
                </c:pt>
                <c:pt idx="669">
                  <c:v>6.2</c:v>
                </c:pt>
                <c:pt idx="670">
                  <c:v>6.2</c:v>
                </c:pt>
                <c:pt idx="671">
                  <c:v>5.8</c:v>
                </c:pt>
                <c:pt idx="672">
                  <c:v>5.7</c:v>
                </c:pt>
                <c:pt idx="673">
                  <c:v>5.6</c:v>
                </c:pt>
                <c:pt idx="674">
                  <c:v>5.8</c:v>
                </c:pt>
                <c:pt idx="675">
                  <c:v>5.7</c:v>
                </c:pt>
                <c:pt idx="676">
                  <c:v>5.8</c:v>
                </c:pt>
                <c:pt idx="677">
                  <c:v>5.7</c:v>
                </c:pt>
                <c:pt idx="678">
                  <c:v>5.5</c:v>
                </c:pt>
                <c:pt idx="679">
                  <c:v>5.6</c:v>
                </c:pt>
                <c:pt idx="680">
                  <c:v>5.6</c:v>
                </c:pt>
                <c:pt idx="681">
                  <c:v>5.6</c:v>
                </c:pt>
                <c:pt idx="682">
                  <c:v>5.5</c:v>
                </c:pt>
                <c:pt idx="683">
                  <c:v>5.5</c:v>
                </c:pt>
                <c:pt idx="684">
                  <c:v>5.4</c:v>
                </c:pt>
                <c:pt idx="685">
                  <c:v>5.5</c:v>
                </c:pt>
                <c:pt idx="686">
                  <c:v>5.3</c:v>
                </c:pt>
                <c:pt idx="687">
                  <c:v>5.0999999999999996</c:v>
                </c:pt>
                <c:pt idx="688">
                  <c:v>5</c:v>
                </c:pt>
                <c:pt idx="689">
                  <c:v>5</c:v>
                </c:pt>
                <c:pt idx="690">
                  <c:v>4.9000000000000004</c:v>
                </c:pt>
                <c:pt idx="691">
                  <c:v>4.9000000000000004</c:v>
                </c:pt>
                <c:pt idx="692">
                  <c:v>5</c:v>
                </c:pt>
                <c:pt idx="693">
                  <c:v>4.8</c:v>
                </c:pt>
                <c:pt idx="694">
                  <c:v>5</c:v>
                </c:pt>
                <c:pt idx="695">
                  <c:v>4.8</c:v>
                </c:pt>
                <c:pt idx="696">
                  <c:v>4.5999999999999996</c:v>
                </c:pt>
                <c:pt idx="697">
                  <c:v>4.8</c:v>
                </c:pt>
                <c:pt idx="698">
                  <c:v>4.7</c:v>
                </c:pt>
                <c:pt idx="699">
                  <c:v>4.7</c:v>
                </c:pt>
                <c:pt idx="700">
                  <c:v>4.7</c:v>
                </c:pt>
                <c:pt idx="701">
                  <c:v>4.5999999999999996</c:v>
                </c:pt>
                <c:pt idx="702">
                  <c:v>4.7</c:v>
                </c:pt>
                <c:pt idx="703">
                  <c:v>4.7</c:v>
                </c:pt>
                <c:pt idx="704">
                  <c:v>4.4000000000000004</c:v>
                </c:pt>
                <c:pt idx="705">
                  <c:v>4.4000000000000004</c:v>
                </c:pt>
                <c:pt idx="706">
                  <c:v>4.5</c:v>
                </c:pt>
                <c:pt idx="707">
                  <c:v>4.5</c:v>
                </c:pt>
                <c:pt idx="708">
                  <c:v>4.7</c:v>
                </c:pt>
                <c:pt idx="709">
                  <c:v>4.7</c:v>
                </c:pt>
                <c:pt idx="710">
                  <c:v>4.5</c:v>
                </c:pt>
                <c:pt idx="711">
                  <c:v>4.5999999999999996</c:v>
                </c:pt>
                <c:pt idx="712">
                  <c:v>4.5999999999999996</c:v>
                </c:pt>
                <c:pt idx="713">
                  <c:v>4.7</c:v>
                </c:pt>
                <c:pt idx="714">
                  <c:v>4.7</c:v>
                </c:pt>
                <c:pt idx="715">
                  <c:v>4.7</c:v>
                </c:pt>
                <c:pt idx="716">
                  <c:v>4.8</c:v>
                </c:pt>
                <c:pt idx="717">
                  <c:v>4.8</c:v>
                </c:pt>
                <c:pt idx="718">
                  <c:v>4.8</c:v>
                </c:pt>
                <c:pt idx="719">
                  <c:v>5.0999999999999996</c:v>
                </c:pt>
                <c:pt idx="720">
                  <c:v>5.2</c:v>
                </c:pt>
                <c:pt idx="721">
                  <c:v>5</c:v>
                </c:pt>
                <c:pt idx="722">
                  <c:v>5.2</c:v>
                </c:pt>
                <c:pt idx="723">
                  <c:v>5.2</c:v>
                </c:pt>
                <c:pt idx="724">
                  <c:v>5.6</c:v>
                </c:pt>
                <c:pt idx="725">
                  <c:v>5.8</c:v>
                </c:pt>
                <c:pt idx="726">
                  <c:v>6.2</c:v>
                </c:pt>
                <c:pt idx="727">
                  <c:v>6.3</c:v>
                </c:pt>
                <c:pt idx="728">
                  <c:v>6.7</c:v>
                </c:pt>
                <c:pt idx="729">
                  <c:v>7.1</c:v>
                </c:pt>
                <c:pt idx="730">
                  <c:v>7.4</c:v>
                </c:pt>
                <c:pt idx="731">
                  <c:v>8</c:v>
                </c:pt>
                <c:pt idx="732">
                  <c:v>8.6</c:v>
                </c:pt>
                <c:pt idx="733">
                  <c:v>9.1999999999999993</c:v>
                </c:pt>
                <c:pt idx="734">
                  <c:v>9.6999999999999993</c:v>
                </c:pt>
                <c:pt idx="735">
                  <c:v>10.1</c:v>
                </c:pt>
                <c:pt idx="736">
                  <c:v>10.6</c:v>
                </c:pt>
                <c:pt idx="737">
                  <c:v>10.6</c:v>
                </c:pt>
                <c:pt idx="738">
                  <c:v>10.5</c:v>
                </c:pt>
                <c:pt idx="739">
                  <c:v>10.7</c:v>
                </c:pt>
                <c:pt idx="740">
                  <c:v>10.9</c:v>
                </c:pt>
                <c:pt idx="741">
                  <c:v>11.1</c:v>
                </c:pt>
                <c:pt idx="742">
                  <c:v>11</c:v>
                </c:pt>
                <c:pt idx="743">
                  <c:v>10.9</c:v>
                </c:pt>
                <c:pt idx="744">
                  <c:v>11</c:v>
                </c:pt>
                <c:pt idx="745">
                  <c:v>10.9</c:v>
                </c:pt>
                <c:pt idx="746">
                  <c:v>10.9</c:v>
                </c:pt>
                <c:pt idx="747">
                  <c:v>10.9</c:v>
                </c:pt>
                <c:pt idx="748">
                  <c:v>10.4</c:v>
                </c:pt>
                <c:pt idx="749">
                  <c:v>10.4</c:v>
                </c:pt>
                <c:pt idx="750">
                  <c:v>10.3</c:v>
                </c:pt>
                <c:pt idx="751">
                  <c:v>10.3</c:v>
                </c:pt>
                <c:pt idx="752">
                  <c:v>10.199999999999999</c:v>
                </c:pt>
                <c:pt idx="753">
                  <c:v>10.1</c:v>
                </c:pt>
                <c:pt idx="754">
                  <c:v>10.5</c:v>
                </c:pt>
                <c:pt idx="755">
                  <c:v>10</c:v>
                </c:pt>
                <c:pt idx="756">
                  <c:v>9.6999999999999993</c:v>
                </c:pt>
                <c:pt idx="757">
                  <c:v>9.5</c:v>
                </c:pt>
                <c:pt idx="758">
                  <c:v>9.5</c:v>
                </c:pt>
                <c:pt idx="759">
                  <c:v>9.6</c:v>
                </c:pt>
                <c:pt idx="760">
                  <c:v>9.5</c:v>
                </c:pt>
                <c:pt idx="761">
                  <c:v>9.6</c:v>
                </c:pt>
                <c:pt idx="762">
                  <c:v>9.5</c:v>
                </c:pt>
                <c:pt idx="763">
                  <c:v>9.4</c:v>
                </c:pt>
                <c:pt idx="764">
                  <c:v>9.3000000000000007</c:v>
                </c:pt>
                <c:pt idx="765">
                  <c:v>9.1999999999999993</c:v>
                </c:pt>
                <c:pt idx="766">
                  <c:v>8.9</c:v>
                </c:pt>
                <c:pt idx="767">
                  <c:v>8.6999999999999993</c:v>
                </c:pt>
                <c:pt idx="768">
                  <c:v>8.4</c:v>
                </c:pt>
                <c:pt idx="769">
                  <c:v>8.4</c:v>
                </c:pt>
                <c:pt idx="770">
                  <c:v>8.4</c:v>
                </c:pt>
                <c:pt idx="771">
                  <c:v>8.3000000000000007</c:v>
                </c:pt>
                <c:pt idx="772">
                  <c:v>8.4</c:v>
                </c:pt>
                <c:pt idx="773">
                  <c:v>8.4</c:v>
                </c:pt>
                <c:pt idx="774">
                  <c:v>8.3000000000000007</c:v>
                </c:pt>
                <c:pt idx="775">
                  <c:v>8.3000000000000007</c:v>
                </c:pt>
                <c:pt idx="776">
                  <c:v>8</c:v>
                </c:pt>
                <c:pt idx="777">
                  <c:v>7.9</c:v>
                </c:pt>
                <c:pt idx="778">
                  <c:v>7.9</c:v>
                </c:pt>
                <c:pt idx="779">
                  <c:v>7.9</c:v>
                </c:pt>
                <c:pt idx="780">
                  <c:v>8.1999999999999993</c:v>
                </c:pt>
                <c:pt idx="781">
                  <c:v>7.8</c:v>
                </c:pt>
                <c:pt idx="782">
                  <c:v>7.6</c:v>
                </c:pt>
                <c:pt idx="783">
                  <c:v>7.8</c:v>
                </c:pt>
                <c:pt idx="784">
                  <c:v>7.9</c:v>
                </c:pt>
                <c:pt idx="785">
                  <c:v>7.7</c:v>
                </c:pt>
                <c:pt idx="786">
                  <c:v>7.7</c:v>
                </c:pt>
                <c:pt idx="787">
                  <c:v>7.7</c:v>
                </c:pt>
                <c:pt idx="788">
                  <c:v>7.7</c:v>
                </c:pt>
                <c:pt idx="789">
                  <c:v>7.5</c:v>
                </c:pt>
                <c:pt idx="790">
                  <c:v>7.2</c:v>
                </c:pt>
                <c:pt idx="791">
                  <c:v>6.8</c:v>
                </c:pt>
                <c:pt idx="792">
                  <c:v>6.8</c:v>
                </c:pt>
                <c:pt idx="793">
                  <c:v>6.9</c:v>
                </c:pt>
                <c:pt idx="794">
                  <c:v>6.7</c:v>
                </c:pt>
                <c:pt idx="795">
                  <c:v>6.4</c:v>
                </c:pt>
                <c:pt idx="796">
                  <c:v>6.4</c:v>
                </c:pt>
                <c:pt idx="797">
                  <c:v>6.3</c:v>
                </c:pt>
                <c:pt idx="798">
                  <c:v>6.2</c:v>
                </c:pt>
                <c:pt idx="799">
                  <c:v>6.3</c:v>
                </c:pt>
                <c:pt idx="800">
                  <c:v>5.9</c:v>
                </c:pt>
                <c:pt idx="801">
                  <c:v>5.6</c:v>
                </c:pt>
                <c:pt idx="802">
                  <c:v>5.9</c:v>
                </c:pt>
                <c:pt idx="803">
                  <c:v>5.7</c:v>
                </c:pt>
                <c:pt idx="804">
                  <c:v>5.8</c:v>
                </c:pt>
                <c:pt idx="805">
                  <c:v>5.6</c:v>
                </c:pt>
                <c:pt idx="806">
                  <c:v>5.6</c:v>
                </c:pt>
                <c:pt idx="807">
                  <c:v>5.5</c:v>
                </c:pt>
                <c:pt idx="808">
                  <c:v>5.7</c:v>
                </c:pt>
                <c:pt idx="809">
                  <c:v>5.3</c:v>
                </c:pt>
                <c:pt idx="810">
                  <c:v>5.2</c:v>
                </c:pt>
                <c:pt idx="811">
                  <c:v>5.0999999999999996</c:v>
                </c:pt>
                <c:pt idx="812">
                  <c:v>5.0999999999999996</c:v>
                </c:pt>
                <c:pt idx="813">
                  <c:v>5.0999999999999996</c:v>
                </c:pt>
                <c:pt idx="814">
                  <c:v>5.2</c:v>
                </c:pt>
                <c:pt idx="815">
                  <c:v>5.0999999999999996</c:v>
                </c:pt>
                <c:pt idx="816">
                  <c:v>4.9000000000000004</c:v>
                </c:pt>
                <c:pt idx="817">
                  <c:v>4.9000000000000004</c:v>
                </c:pt>
                <c:pt idx="818">
                  <c:v>5</c:v>
                </c:pt>
                <c:pt idx="819">
                  <c:v>5</c:v>
                </c:pt>
                <c:pt idx="820">
                  <c:v>4.9000000000000004</c:v>
                </c:pt>
                <c:pt idx="821">
                  <c:v>5</c:v>
                </c:pt>
                <c:pt idx="822">
                  <c:v>5</c:v>
                </c:pt>
                <c:pt idx="823">
                  <c:v>5</c:v>
                </c:pt>
                <c:pt idx="824">
                  <c:v>5.0999999999999996</c:v>
                </c:pt>
                <c:pt idx="825">
                  <c:v>5</c:v>
                </c:pt>
                <c:pt idx="826">
                  <c:v>4.8</c:v>
                </c:pt>
                <c:pt idx="827">
                  <c:v>4.8</c:v>
                </c:pt>
                <c:pt idx="828">
                  <c:v>4.7</c:v>
                </c:pt>
                <c:pt idx="829">
                  <c:v>4.7</c:v>
                </c:pt>
                <c:pt idx="830">
                  <c:v>4.5999999999999996</c:v>
                </c:pt>
                <c:pt idx="831">
                  <c:v>4.4000000000000004</c:v>
                </c:pt>
                <c:pt idx="832">
                  <c:v>4.3</c:v>
                </c:pt>
                <c:pt idx="833">
                  <c:v>4.4000000000000004</c:v>
                </c:pt>
                <c:pt idx="834">
                  <c:v>4.3</c:v>
                </c:pt>
                <c:pt idx="835">
                  <c:v>4.5</c:v>
                </c:pt>
                <c:pt idx="836">
                  <c:v>4.3</c:v>
                </c:pt>
                <c:pt idx="837">
                  <c:v>4.2</c:v>
                </c:pt>
                <c:pt idx="838">
                  <c:v>4.2</c:v>
                </c:pt>
                <c:pt idx="839">
                  <c:v>4.0999999999999996</c:v>
                </c:pt>
                <c:pt idx="840">
                  <c:v>4.2</c:v>
                </c:pt>
                <c:pt idx="841">
                  <c:v>4.0999999999999996</c:v>
                </c:pt>
                <c:pt idx="842">
                  <c:v>4.0999999999999996</c:v>
                </c:pt>
                <c:pt idx="843">
                  <c:v>4.0999999999999996</c:v>
                </c:pt>
                <c:pt idx="844">
                  <c:v>4</c:v>
                </c:pt>
                <c:pt idx="845">
                  <c:v>4.0999999999999996</c:v>
                </c:pt>
                <c:pt idx="846">
                  <c:v>3.8</c:v>
                </c:pt>
                <c:pt idx="847">
                  <c:v>3.8</c:v>
                </c:pt>
                <c:pt idx="848">
                  <c:v>3.8</c:v>
                </c:pt>
                <c:pt idx="849">
                  <c:v>3.8</c:v>
                </c:pt>
                <c:pt idx="850">
                  <c:v>3.6</c:v>
                </c:pt>
                <c:pt idx="851">
                  <c:v>3.9</c:v>
                </c:pt>
                <c:pt idx="852">
                  <c:v>4.0999999999999996</c:v>
                </c:pt>
                <c:pt idx="853">
                  <c:v>3.9</c:v>
                </c:pt>
                <c:pt idx="854">
                  <c:v>3.9</c:v>
                </c:pt>
                <c:pt idx="855">
                  <c:v>3.8</c:v>
                </c:pt>
                <c:pt idx="856">
                  <c:v>3.7</c:v>
                </c:pt>
                <c:pt idx="857">
                  <c:v>3.7</c:v>
                </c:pt>
                <c:pt idx="858">
                  <c:v>3.7</c:v>
                </c:pt>
                <c:pt idx="859">
                  <c:v>3.7</c:v>
                </c:pt>
                <c:pt idx="860">
                  <c:v>3.6</c:v>
                </c:pt>
                <c:pt idx="861">
                  <c:v>3.6</c:v>
                </c:pt>
                <c:pt idx="862">
                  <c:v>3.5</c:v>
                </c:pt>
                <c:pt idx="863">
                  <c:v>3.5</c:v>
                </c:pt>
                <c:pt idx="864" formatCode="General">
                  <c:v>3.6</c:v>
                </c:pt>
                <c:pt idx="865" formatCode="General">
                  <c:v>3.6</c:v>
                </c:pt>
                <c:pt idx="866" formatCode="General">
                  <c:v>4.4000000000000004</c:v>
                </c:pt>
                <c:pt idx="867" formatCode="General">
                  <c:v>13.5</c:v>
                </c:pt>
                <c:pt idx="868" formatCode="General">
                  <c:v>12.2</c:v>
                </c:pt>
                <c:pt idx="869" formatCode="General">
                  <c:v>10.6</c:v>
                </c:pt>
                <c:pt idx="870">
                  <c:v>9.8000000000000007</c:v>
                </c:pt>
                <c:pt idx="871">
                  <c:v>8.3000000000000007</c:v>
                </c:pt>
              </c:numCache>
            </c:numRef>
          </c:val>
          <c:smooth val="0"/>
          <c:extLst>
            <c:ext xmlns:c16="http://schemas.microsoft.com/office/drawing/2014/chart" uri="{C3380CC4-5D6E-409C-BE32-E72D297353CC}">
              <c16:uniqueId val="{00000001-59D6-AD4E-BC32-99AC8C1E96BA}"/>
            </c:ext>
          </c:extLst>
        </c:ser>
        <c:ser>
          <c:idx val="2"/>
          <c:order val="2"/>
          <c:tx>
            <c:strRef>
              <c:f>Sheet1!$D$3</c:f>
              <c:strCache>
                <c:ptCount val="1"/>
                <c:pt idx="0">
                  <c:v>Women</c:v>
                </c:pt>
              </c:strCache>
            </c:strRef>
          </c:tx>
          <c:spPr>
            <a:ln w="41275" cap="rnd">
              <a:solidFill>
                <a:srgbClr val="00B050"/>
              </a:solidFill>
              <a:round/>
            </a:ln>
            <a:effectLst/>
          </c:spPr>
          <c:marker>
            <c:symbol val="none"/>
          </c:marker>
          <c:cat>
            <c:numRef>
              <c:f>Sheet1!$A$4:$A$875</c:f>
              <c:numCache>
                <c:formatCode>mmm\-yy</c:formatCode>
                <c:ptCount val="872"/>
                <c:pt idx="0">
                  <c:v>17533</c:v>
                </c:pt>
                <c:pt idx="1">
                  <c:v>17564</c:v>
                </c:pt>
                <c:pt idx="2">
                  <c:v>17593</c:v>
                </c:pt>
                <c:pt idx="3">
                  <c:v>17624</c:v>
                </c:pt>
                <c:pt idx="4">
                  <c:v>17654</c:v>
                </c:pt>
                <c:pt idx="5">
                  <c:v>17685</c:v>
                </c:pt>
                <c:pt idx="6">
                  <c:v>17715</c:v>
                </c:pt>
                <c:pt idx="7">
                  <c:v>17746</c:v>
                </c:pt>
                <c:pt idx="8">
                  <c:v>17777</c:v>
                </c:pt>
                <c:pt idx="9">
                  <c:v>17807</c:v>
                </c:pt>
                <c:pt idx="10">
                  <c:v>17838</c:v>
                </c:pt>
                <c:pt idx="11">
                  <c:v>17868</c:v>
                </c:pt>
                <c:pt idx="12">
                  <c:v>17899</c:v>
                </c:pt>
                <c:pt idx="13">
                  <c:v>17930</c:v>
                </c:pt>
                <c:pt idx="14">
                  <c:v>17958</c:v>
                </c:pt>
                <c:pt idx="15">
                  <c:v>17989</c:v>
                </c:pt>
                <c:pt idx="16">
                  <c:v>18019</c:v>
                </c:pt>
                <c:pt idx="17">
                  <c:v>18050</c:v>
                </c:pt>
                <c:pt idx="18">
                  <c:v>18080</c:v>
                </c:pt>
                <c:pt idx="19">
                  <c:v>18111</c:v>
                </c:pt>
                <c:pt idx="20">
                  <c:v>18142</c:v>
                </c:pt>
                <c:pt idx="21">
                  <c:v>18172</c:v>
                </c:pt>
                <c:pt idx="22">
                  <c:v>18203</c:v>
                </c:pt>
                <c:pt idx="23">
                  <c:v>18233</c:v>
                </c:pt>
                <c:pt idx="24">
                  <c:v>18264</c:v>
                </c:pt>
                <c:pt idx="25">
                  <c:v>18295</c:v>
                </c:pt>
                <c:pt idx="26">
                  <c:v>18323</c:v>
                </c:pt>
                <c:pt idx="27">
                  <c:v>18354</c:v>
                </c:pt>
                <c:pt idx="28">
                  <c:v>18384</c:v>
                </c:pt>
                <c:pt idx="29">
                  <c:v>18415</c:v>
                </c:pt>
                <c:pt idx="30">
                  <c:v>18445</c:v>
                </c:pt>
                <c:pt idx="31">
                  <c:v>18476</c:v>
                </c:pt>
                <c:pt idx="32">
                  <c:v>18507</c:v>
                </c:pt>
                <c:pt idx="33">
                  <c:v>18537</c:v>
                </c:pt>
                <c:pt idx="34">
                  <c:v>18568</c:v>
                </c:pt>
                <c:pt idx="35">
                  <c:v>18598</c:v>
                </c:pt>
                <c:pt idx="36">
                  <c:v>18629</c:v>
                </c:pt>
                <c:pt idx="37">
                  <c:v>18660</c:v>
                </c:pt>
                <c:pt idx="38">
                  <c:v>18688</c:v>
                </c:pt>
                <c:pt idx="39">
                  <c:v>18719</c:v>
                </c:pt>
                <c:pt idx="40">
                  <c:v>18749</c:v>
                </c:pt>
                <c:pt idx="41">
                  <c:v>18780</c:v>
                </c:pt>
                <c:pt idx="42">
                  <c:v>18810</c:v>
                </c:pt>
                <c:pt idx="43">
                  <c:v>18841</c:v>
                </c:pt>
                <c:pt idx="44">
                  <c:v>18872</c:v>
                </c:pt>
                <c:pt idx="45">
                  <c:v>18902</c:v>
                </c:pt>
                <c:pt idx="46">
                  <c:v>18933</c:v>
                </c:pt>
                <c:pt idx="47">
                  <c:v>18963</c:v>
                </c:pt>
                <c:pt idx="48">
                  <c:v>18994</c:v>
                </c:pt>
                <c:pt idx="49">
                  <c:v>19025</c:v>
                </c:pt>
                <c:pt idx="50">
                  <c:v>19054</c:v>
                </c:pt>
                <c:pt idx="51">
                  <c:v>19085</c:v>
                </c:pt>
                <c:pt idx="52">
                  <c:v>19115</c:v>
                </c:pt>
                <c:pt idx="53">
                  <c:v>19146</c:v>
                </c:pt>
                <c:pt idx="54">
                  <c:v>19176</c:v>
                </c:pt>
                <c:pt idx="55">
                  <c:v>19207</c:v>
                </c:pt>
                <c:pt idx="56">
                  <c:v>19238</c:v>
                </c:pt>
                <c:pt idx="57">
                  <c:v>19268</c:v>
                </c:pt>
                <c:pt idx="58">
                  <c:v>19299</c:v>
                </c:pt>
                <c:pt idx="59">
                  <c:v>19329</c:v>
                </c:pt>
                <c:pt idx="60">
                  <c:v>19360</c:v>
                </c:pt>
                <c:pt idx="61">
                  <c:v>19391</c:v>
                </c:pt>
                <c:pt idx="62">
                  <c:v>19419</c:v>
                </c:pt>
                <c:pt idx="63">
                  <c:v>19450</c:v>
                </c:pt>
                <c:pt idx="64">
                  <c:v>19480</c:v>
                </c:pt>
                <c:pt idx="65">
                  <c:v>19511</c:v>
                </c:pt>
                <c:pt idx="66">
                  <c:v>19541</c:v>
                </c:pt>
                <c:pt idx="67">
                  <c:v>19572</c:v>
                </c:pt>
                <c:pt idx="68">
                  <c:v>19603</c:v>
                </c:pt>
                <c:pt idx="69">
                  <c:v>19633</c:v>
                </c:pt>
                <c:pt idx="70">
                  <c:v>19664</c:v>
                </c:pt>
                <c:pt idx="71">
                  <c:v>19694</c:v>
                </c:pt>
                <c:pt idx="72">
                  <c:v>19725</c:v>
                </c:pt>
                <c:pt idx="73">
                  <c:v>19756</c:v>
                </c:pt>
                <c:pt idx="74">
                  <c:v>19784</c:v>
                </c:pt>
                <c:pt idx="75">
                  <c:v>19815</c:v>
                </c:pt>
                <c:pt idx="76">
                  <c:v>19845</c:v>
                </c:pt>
                <c:pt idx="77">
                  <c:v>19876</c:v>
                </c:pt>
                <c:pt idx="78">
                  <c:v>19906</c:v>
                </c:pt>
                <c:pt idx="79">
                  <c:v>19937</c:v>
                </c:pt>
                <c:pt idx="80">
                  <c:v>19968</c:v>
                </c:pt>
                <c:pt idx="81">
                  <c:v>19998</c:v>
                </c:pt>
                <c:pt idx="82">
                  <c:v>20029</c:v>
                </c:pt>
                <c:pt idx="83">
                  <c:v>20059</c:v>
                </c:pt>
                <c:pt idx="84">
                  <c:v>20090</c:v>
                </c:pt>
                <c:pt idx="85">
                  <c:v>20121</c:v>
                </c:pt>
                <c:pt idx="86">
                  <c:v>20149</c:v>
                </c:pt>
                <c:pt idx="87">
                  <c:v>20180</c:v>
                </c:pt>
                <c:pt idx="88">
                  <c:v>20210</c:v>
                </c:pt>
                <c:pt idx="89">
                  <c:v>20241</c:v>
                </c:pt>
                <c:pt idx="90">
                  <c:v>20271</c:v>
                </c:pt>
                <c:pt idx="91">
                  <c:v>20302</c:v>
                </c:pt>
                <c:pt idx="92">
                  <c:v>20333</c:v>
                </c:pt>
                <c:pt idx="93">
                  <c:v>20363</c:v>
                </c:pt>
                <c:pt idx="94">
                  <c:v>20394</c:v>
                </c:pt>
                <c:pt idx="95">
                  <c:v>20424</c:v>
                </c:pt>
                <c:pt idx="96">
                  <c:v>20455</c:v>
                </c:pt>
                <c:pt idx="97">
                  <c:v>20486</c:v>
                </c:pt>
                <c:pt idx="98">
                  <c:v>20515</c:v>
                </c:pt>
                <c:pt idx="99">
                  <c:v>20546</c:v>
                </c:pt>
                <c:pt idx="100">
                  <c:v>20576</c:v>
                </c:pt>
                <c:pt idx="101">
                  <c:v>20607</c:v>
                </c:pt>
                <c:pt idx="102">
                  <c:v>20637</c:v>
                </c:pt>
                <c:pt idx="103">
                  <c:v>20668</c:v>
                </c:pt>
                <c:pt idx="104">
                  <c:v>20699</c:v>
                </c:pt>
                <c:pt idx="105">
                  <c:v>20729</c:v>
                </c:pt>
                <c:pt idx="106">
                  <c:v>20760</c:v>
                </c:pt>
                <c:pt idx="107">
                  <c:v>20790</c:v>
                </c:pt>
                <c:pt idx="108">
                  <c:v>20821</c:v>
                </c:pt>
                <c:pt idx="109">
                  <c:v>20852</c:v>
                </c:pt>
                <c:pt idx="110">
                  <c:v>20880</c:v>
                </c:pt>
                <c:pt idx="111">
                  <c:v>20911</c:v>
                </c:pt>
                <c:pt idx="112">
                  <c:v>20941</c:v>
                </c:pt>
                <c:pt idx="113">
                  <c:v>20972</c:v>
                </c:pt>
                <c:pt idx="114">
                  <c:v>21002</c:v>
                </c:pt>
                <c:pt idx="115">
                  <c:v>21033</c:v>
                </c:pt>
                <c:pt idx="116">
                  <c:v>21064</c:v>
                </c:pt>
                <c:pt idx="117">
                  <c:v>21094</c:v>
                </c:pt>
                <c:pt idx="118">
                  <c:v>21125</c:v>
                </c:pt>
                <c:pt idx="119">
                  <c:v>21155</c:v>
                </c:pt>
                <c:pt idx="120">
                  <c:v>21186</c:v>
                </c:pt>
                <c:pt idx="121">
                  <c:v>21217</c:v>
                </c:pt>
                <c:pt idx="122">
                  <c:v>21245</c:v>
                </c:pt>
                <c:pt idx="123">
                  <c:v>21276</c:v>
                </c:pt>
                <c:pt idx="124">
                  <c:v>21306</c:v>
                </c:pt>
                <c:pt idx="125">
                  <c:v>21337</c:v>
                </c:pt>
                <c:pt idx="126">
                  <c:v>21367</c:v>
                </c:pt>
                <c:pt idx="127">
                  <c:v>21398</c:v>
                </c:pt>
                <c:pt idx="128">
                  <c:v>21429</c:v>
                </c:pt>
                <c:pt idx="129">
                  <c:v>21459</c:v>
                </c:pt>
                <c:pt idx="130">
                  <c:v>21490</c:v>
                </c:pt>
                <c:pt idx="131">
                  <c:v>21520</c:v>
                </c:pt>
                <c:pt idx="132">
                  <c:v>21551</c:v>
                </c:pt>
                <c:pt idx="133">
                  <c:v>21582</c:v>
                </c:pt>
                <c:pt idx="134">
                  <c:v>21610</c:v>
                </c:pt>
                <c:pt idx="135">
                  <c:v>21641</c:v>
                </c:pt>
                <c:pt idx="136">
                  <c:v>21671</c:v>
                </c:pt>
                <c:pt idx="137">
                  <c:v>21702</c:v>
                </c:pt>
                <c:pt idx="138">
                  <c:v>21732</c:v>
                </c:pt>
                <c:pt idx="139">
                  <c:v>21763</c:v>
                </c:pt>
                <c:pt idx="140">
                  <c:v>21794</c:v>
                </c:pt>
                <c:pt idx="141">
                  <c:v>21824</c:v>
                </c:pt>
                <c:pt idx="142">
                  <c:v>21855</c:v>
                </c:pt>
                <c:pt idx="143">
                  <c:v>21885</c:v>
                </c:pt>
                <c:pt idx="144">
                  <c:v>21916</c:v>
                </c:pt>
                <c:pt idx="145">
                  <c:v>21947</c:v>
                </c:pt>
                <c:pt idx="146">
                  <c:v>21976</c:v>
                </c:pt>
                <c:pt idx="147">
                  <c:v>22007</c:v>
                </c:pt>
                <c:pt idx="148">
                  <c:v>22037</c:v>
                </c:pt>
                <c:pt idx="149">
                  <c:v>22068</c:v>
                </c:pt>
                <c:pt idx="150">
                  <c:v>22098</c:v>
                </c:pt>
                <c:pt idx="151">
                  <c:v>22129</c:v>
                </c:pt>
                <c:pt idx="152">
                  <c:v>22160</c:v>
                </c:pt>
                <c:pt idx="153">
                  <c:v>22190</c:v>
                </c:pt>
                <c:pt idx="154">
                  <c:v>22221</c:v>
                </c:pt>
                <c:pt idx="155">
                  <c:v>22251</c:v>
                </c:pt>
                <c:pt idx="156">
                  <c:v>22282</c:v>
                </c:pt>
                <c:pt idx="157">
                  <c:v>22313</c:v>
                </c:pt>
                <c:pt idx="158">
                  <c:v>22341</c:v>
                </c:pt>
                <c:pt idx="159">
                  <c:v>22372</c:v>
                </c:pt>
                <c:pt idx="160">
                  <c:v>22402</c:v>
                </c:pt>
                <c:pt idx="161">
                  <c:v>22433</c:v>
                </c:pt>
                <c:pt idx="162">
                  <c:v>22463</c:v>
                </c:pt>
                <c:pt idx="163">
                  <c:v>22494</c:v>
                </c:pt>
                <c:pt idx="164">
                  <c:v>22525</c:v>
                </c:pt>
                <c:pt idx="165">
                  <c:v>22555</c:v>
                </c:pt>
                <c:pt idx="166">
                  <c:v>22586</c:v>
                </c:pt>
                <c:pt idx="167">
                  <c:v>22616</c:v>
                </c:pt>
                <c:pt idx="168">
                  <c:v>22647</c:v>
                </c:pt>
                <c:pt idx="169">
                  <c:v>22678</c:v>
                </c:pt>
                <c:pt idx="170">
                  <c:v>22706</c:v>
                </c:pt>
                <c:pt idx="171">
                  <c:v>22737</c:v>
                </c:pt>
                <c:pt idx="172">
                  <c:v>22767</c:v>
                </c:pt>
                <c:pt idx="173">
                  <c:v>22798</c:v>
                </c:pt>
                <c:pt idx="174">
                  <c:v>22828</c:v>
                </c:pt>
                <c:pt idx="175">
                  <c:v>22859</c:v>
                </c:pt>
                <c:pt idx="176">
                  <c:v>22890</c:v>
                </c:pt>
                <c:pt idx="177">
                  <c:v>22920</c:v>
                </c:pt>
                <c:pt idx="178">
                  <c:v>22951</c:v>
                </c:pt>
                <c:pt idx="179">
                  <c:v>22981</c:v>
                </c:pt>
                <c:pt idx="180">
                  <c:v>23012</c:v>
                </c:pt>
                <c:pt idx="181">
                  <c:v>23043</c:v>
                </c:pt>
                <c:pt idx="182">
                  <c:v>23071</c:v>
                </c:pt>
                <c:pt idx="183">
                  <c:v>23102</c:v>
                </c:pt>
                <c:pt idx="184">
                  <c:v>23132</c:v>
                </c:pt>
                <c:pt idx="185">
                  <c:v>23163</c:v>
                </c:pt>
                <c:pt idx="186">
                  <c:v>23193</c:v>
                </c:pt>
                <c:pt idx="187">
                  <c:v>23224</c:v>
                </c:pt>
                <c:pt idx="188">
                  <c:v>23255</c:v>
                </c:pt>
                <c:pt idx="189">
                  <c:v>23285</c:v>
                </c:pt>
                <c:pt idx="190">
                  <c:v>23316</c:v>
                </c:pt>
                <c:pt idx="191">
                  <c:v>23346</c:v>
                </c:pt>
                <c:pt idx="192">
                  <c:v>23377</c:v>
                </c:pt>
                <c:pt idx="193">
                  <c:v>23408</c:v>
                </c:pt>
                <c:pt idx="194">
                  <c:v>23437</c:v>
                </c:pt>
                <c:pt idx="195">
                  <c:v>23468</c:v>
                </c:pt>
                <c:pt idx="196">
                  <c:v>23498</c:v>
                </c:pt>
                <c:pt idx="197">
                  <c:v>23529</c:v>
                </c:pt>
                <c:pt idx="198">
                  <c:v>23559</c:v>
                </c:pt>
                <c:pt idx="199">
                  <c:v>23590</c:v>
                </c:pt>
                <c:pt idx="200">
                  <c:v>23621</c:v>
                </c:pt>
                <c:pt idx="201">
                  <c:v>23651</c:v>
                </c:pt>
                <c:pt idx="202">
                  <c:v>23682</c:v>
                </c:pt>
                <c:pt idx="203">
                  <c:v>23712</c:v>
                </c:pt>
                <c:pt idx="204">
                  <c:v>23743</c:v>
                </c:pt>
                <c:pt idx="205">
                  <c:v>23774</c:v>
                </c:pt>
                <c:pt idx="206">
                  <c:v>23802</c:v>
                </c:pt>
                <c:pt idx="207">
                  <c:v>23833</c:v>
                </c:pt>
                <c:pt idx="208">
                  <c:v>23863</c:v>
                </c:pt>
                <c:pt idx="209">
                  <c:v>23894</c:v>
                </c:pt>
                <c:pt idx="210">
                  <c:v>23924</c:v>
                </c:pt>
                <c:pt idx="211">
                  <c:v>23955</c:v>
                </c:pt>
                <c:pt idx="212">
                  <c:v>23986</c:v>
                </c:pt>
                <c:pt idx="213">
                  <c:v>24016</c:v>
                </c:pt>
                <c:pt idx="214">
                  <c:v>24047</c:v>
                </c:pt>
                <c:pt idx="215">
                  <c:v>24077</c:v>
                </c:pt>
                <c:pt idx="216">
                  <c:v>24108</c:v>
                </c:pt>
                <c:pt idx="217">
                  <c:v>24139</c:v>
                </c:pt>
                <c:pt idx="218">
                  <c:v>24167</c:v>
                </c:pt>
                <c:pt idx="219">
                  <c:v>24198</c:v>
                </c:pt>
                <c:pt idx="220">
                  <c:v>24228</c:v>
                </c:pt>
                <c:pt idx="221">
                  <c:v>24259</c:v>
                </c:pt>
                <c:pt idx="222">
                  <c:v>24289</c:v>
                </c:pt>
                <c:pt idx="223">
                  <c:v>24320</c:v>
                </c:pt>
                <c:pt idx="224">
                  <c:v>24351</c:v>
                </c:pt>
                <c:pt idx="225">
                  <c:v>24381</c:v>
                </c:pt>
                <c:pt idx="226">
                  <c:v>24412</c:v>
                </c:pt>
                <c:pt idx="227">
                  <c:v>24442</c:v>
                </c:pt>
                <c:pt idx="228">
                  <c:v>24473</c:v>
                </c:pt>
                <c:pt idx="229">
                  <c:v>24504</c:v>
                </c:pt>
                <c:pt idx="230">
                  <c:v>24532</c:v>
                </c:pt>
                <c:pt idx="231">
                  <c:v>24563</c:v>
                </c:pt>
                <c:pt idx="232">
                  <c:v>24593</c:v>
                </c:pt>
                <c:pt idx="233">
                  <c:v>24624</c:v>
                </c:pt>
                <c:pt idx="234">
                  <c:v>24654</c:v>
                </c:pt>
                <c:pt idx="235">
                  <c:v>24685</c:v>
                </c:pt>
                <c:pt idx="236">
                  <c:v>24716</c:v>
                </c:pt>
                <c:pt idx="237">
                  <c:v>24746</c:v>
                </c:pt>
                <c:pt idx="238">
                  <c:v>24777</c:v>
                </c:pt>
                <c:pt idx="239">
                  <c:v>24807</c:v>
                </c:pt>
                <c:pt idx="240">
                  <c:v>24838</c:v>
                </c:pt>
                <c:pt idx="241">
                  <c:v>24869</c:v>
                </c:pt>
                <c:pt idx="242">
                  <c:v>24898</c:v>
                </c:pt>
                <c:pt idx="243">
                  <c:v>24929</c:v>
                </c:pt>
                <c:pt idx="244">
                  <c:v>24959</c:v>
                </c:pt>
                <c:pt idx="245">
                  <c:v>24990</c:v>
                </c:pt>
                <c:pt idx="246">
                  <c:v>25020</c:v>
                </c:pt>
                <c:pt idx="247">
                  <c:v>25051</c:v>
                </c:pt>
                <c:pt idx="248">
                  <c:v>25082</c:v>
                </c:pt>
                <c:pt idx="249">
                  <c:v>25112</c:v>
                </c:pt>
                <c:pt idx="250">
                  <c:v>25143</c:v>
                </c:pt>
                <c:pt idx="251">
                  <c:v>25173</c:v>
                </c:pt>
                <c:pt idx="252">
                  <c:v>25204</c:v>
                </c:pt>
                <c:pt idx="253">
                  <c:v>25235</c:v>
                </c:pt>
                <c:pt idx="254">
                  <c:v>25263</c:v>
                </c:pt>
                <c:pt idx="255">
                  <c:v>25294</c:v>
                </c:pt>
                <c:pt idx="256">
                  <c:v>25324</c:v>
                </c:pt>
                <c:pt idx="257">
                  <c:v>25355</c:v>
                </c:pt>
                <c:pt idx="258">
                  <c:v>25385</c:v>
                </c:pt>
                <c:pt idx="259">
                  <c:v>25416</c:v>
                </c:pt>
                <c:pt idx="260">
                  <c:v>25447</c:v>
                </c:pt>
                <c:pt idx="261">
                  <c:v>25477</c:v>
                </c:pt>
                <c:pt idx="262">
                  <c:v>25508</c:v>
                </c:pt>
                <c:pt idx="263">
                  <c:v>25538</c:v>
                </c:pt>
                <c:pt idx="264">
                  <c:v>25569</c:v>
                </c:pt>
                <c:pt idx="265">
                  <c:v>25600</c:v>
                </c:pt>
                <c:pt idx="266">
                  <c:v>25628</c:v>
                </c:pt>
                <c:pt idx="267">
                  <c:v>25659</c:v>
                </c:pt>
                <c:pt idx="268">
                  <c:v>25689</c:v>
                </c:pt>
                <c:pt idx="269">
                  <c:v>25720</c:v>
                </c:pt>
                <c:pt idx="270">
                  <c:v>25750</c:v>
                </c:pt>
                <c:pt idx="271">
                  <c:v>25781</c:v>
                </c:pt>
                <c:pt idx="272">
                  <c:v>25812</c:v>
                </c:pt>
                <c:pt idx="273">
                  <c:v>25842</c:v>
                </c:pt>
                <c:pt idx="274">
                  <c:v>25873</c:v>
                </c:pt>
                <c:pt idx="275">
                  <c:v>25903</c:v>
                </c:pt>
                <c:pt idx="276">
                  <c:v>25934</c:v>
                </c:pt>
                <c:pt idx="277">
                  <c:v>25965</c:v>
                </c:pt>
                <c:pt idx="278">
                  <c:v>25993</c:v>
                </c:pt>
                <c:pt idx="279">
                  <c:v>26024</c:v>
                </c:pt>
                <c:pt idx="280">
                  <c:v>26054</c:v>
                </c:pt>
                <c:pt idx="281">
                  <c:v>26085</c:v>
                </c:pt>
                <c:pt idx="282">
                  <c:v>26115</c:v>
                </c:pt>
                <c:pt idx="283">
                  <c:v>26146</c:v>
                </c:pt>
                <c:pt idx="284">
                  <c:v>26177</c:v>
                </c:pt>
                <c:pt idx="285">
                  <c:v>26207</c:v>
                </c:pt>
                <c:pt idx="286">
                  <c:v>26238</c:v>
                </c:pt>
                <c:pt idx="287">
                  <c:v>26268</c:v>
                </c:pt>
                <c:pt idx="288">
                  <c:v>26299</c:v>
                </c:pt>
                <c:pt idx="289">
                  <c:v>26330</c:v>
                </c:pt>
                <c:pt idx="290">
                  <c:v>26359</c:v>
                </c:pt>
                <c:pt idx="291">
                  <c:v>26390</c:v>
                </c:pt>
                <c:pt idx="292">
                  <c:v>26420</c:v>
                </c:pt>
                <c:pt idx="293">
                  <c:v>26451</c:v>
                </c:pt>
                <c:pt idx="294">
                  <c:v>26481</c:v>
                </c:pt>
                <c:pt idx="295">
                  <c:v>26512</c:v>
                </c:pt>
                <c:pt idx="296">
                  <c:v>26543</c:v>
                </c:pt>
                <c:pt idx="297">
                  <c:v>26573</c:v>
                </c:pt>
                <c:pt idx="298">
                  <c:v>26604</c:v>
                </c:pt>
                <c:pt idx="299">
                  <c:v>26634</c:v>
                </c:pt>
                <c:pt idx="300">
                  <c:v>26665</c:v>
                </c:pt>
                <c:pt idx="301">
                  <c:v>26696</c:v>
                </c:pt>
                <c:pt idx="302">
                  <c:v>26724</c:v>
                </c:pt>
                <c:pt idx="303">
                  <c:v>26755</c:v>
                </c:pt>
                <c:pt idx="304">
                  <c:v>26785</c:v>
                </c:pt>
                <c:pt idx="305">
                  <c:v>26816</c:v>
                </c:pt>
                <c:pt idx="306">
                  <c:v>26846</c:v>
                </c:pt>
                <c:pt idx="307">
                  <c:v>26877</c:v>
                </c:pt>
                <c:pt idx="308">
                  <c:v>26908</c:v>
                </c:pt>
                <c:pt idx="309">
                  <c:v>26938</c:v>
                </c:pt>
                <c:pt idx="310">
                  <c:v>26969</c:v>
                </c:pt>
                <c:pt idx="311">
                  <c:v>26999</c:v>
                </c:pt>
                <c:pt idx="312">
                  <c:v>27030</c:v>
                </c:pt>
                <c:pt idx="313">
                  <c:v>27061</c:v>
                </c:pt>
                <c:pt idx="314">
                  <c:v>27089</c:v>
                </c:pt>
                <c:pt idx="315">
                  <c:v>27120</c:v>
                </c:pt>
                <c:pt idx="316">
                  <c:v>27150</c:v>
                </c:pt>
                <c:pt idx="317">
                  <c:v>27181</c:v>
                </c:pt>
                <c:pt idx="318">
                  <c:v>27211</c:v>
                </c:pt>
                <c:pt idx="319">
                  <c:v>27242</c:v>
                </c:pt>
                <c:pt idx="320">
                  <c:v>27273</c:v>
                </c:pt>
                <c:pt idx="321">
                  <c:v>27303</c:v>
                </c:pt>
                <c:pt idx="322">
                  <c:v>27334</c:v>
                </c:pt>
                <c:pt idx="323">
                  <c:v>27364</c:v>
                </c:pt>
                <c:pt idx="324">
                  <c:v>27395</c:v>
                </c:pt>
                <c:pt idx="325">
                  <c:v>27426</c:v>
                </c:pt>
                <c:pt idx="326">
                  <c:v>27454</c:v>
                </c:pt>
                <c:pt idx="327">
                  <c:v>27485</c:v>
                </c:pt>
                <c:pt idx="328">
                  <c:v>27515</c:v>
                </c:pt>
                <c:pt idx="329">
                  <c:v>27546</c:v>
                </c:pt>
                <c:pt idx="330">
                  <c:v>27576</c:v>
                </c:pt>
                <c:pt idx="331">
                  <c:v>27607</c:v>
                </c:pt>
                <c:pt idx="332">
                  <c:v>27638</c:v>
                </c:pt>
                <c:pt idx="333">
                  <c:v>27668</c:v>
                </c:pt>
                <c:pt idx="334">
                  <c:v>27699</c:v>
                </c:pt>
                <c:pt idx="335">
                  <c:v>27729</c:v>
                </c:pt>
                <c:pt idx="336">
                  <c:v>27760</c:v>
                </c:pt>
                <c:pt idx="337">
                  <c:v>27791</c:v>
                </c:pt>
                <c:pt idx="338">
                  <c:v>27820</c:v>
                </c:pt>
                <c:pt idx="339">
                  <c:v>27851</c:v>
                </c:pt>
                <c:pt idx="340">
                  <c:v>27881</c:v>
                </c:pt>
                <c:pt idx="341">
                  <c:v>27912</c:v>
                </c:pt>
                <c:pt idx="342">
                  <c:v>27942</c:v>
                </c:pt>
                <c:pt idx="343">
                  <c:v>27973</c:v>
                </c:pt>
                <c:pt idx="344">
                  <c:v>28004</c:v>
                </c:pt>
                <c:pt idx="345">
                  <c:v>28034</c:v>
                </c:pt>
                <c:pt idx="346">
                  <c:v>28065</c:v>
                </c:pt>
                <c:pt idx="347">
                  <c:v>28095</c:v>
                </c:pt>
                <c:pt idx="348">
                  <c:v>28126</c:v>
                </c:pt>
                <c:pt idx="349">
                  <c:v>28157</c:v>
                </c:pt>
                <c:pt idx="350">
                  <c:v>28185</c:v>
                </c:pt>
                <c:pt idx="351">
                  <c:v>28216</c:v>
                </c:pt>
                <c:pt idx="352">
                  <c:v>28246</c:v>
                </c:pt>
                <c:pt idx="353">
                  <c:v>28277</c:v>
                </c:pt>
                <c:pt idx="354">
                  <c:v>28307</c:v>
                </c:pt>
                <c:pt idx="355">
                  <c:v>28338</c:v>
                </c:pt>
                <c:pt idx="356">
                  <c:v>28369</c:v>
                </c:pt>
                <c:pt idx="357">
                  <c:v>28399</c:v>
                </c:pt>
                <c:pt idx="358">
                  <c:v>28430</c:v>
                </c:pt>
                <c:pt idx="359">
                  <c:v>28460</c:v>
                </c:pt>
                <c:pt idx="360">
                  <c:v>28491</c:v>
                </c:pt>
                <c:pt idx="361">
                  <c:v>28522</c:v>
                </c:pt>
                <c:pt idx="362">
                  <c:v>28550</c:v>
                </c:pt>
                <c:pt idx="363">
                  <c:v>28581</c:v>
                </c:pt>
                <c:pt idx="364">
                  <c:v>28611</c:v>
                </c:pt>
                <c:pt idx="365">
                  <c:v>28642</c:v>
                </c:pt>
                <c:pt idx="366">
                  <c:v>28672</c:v>
                </c:pt>
                <c:pt idx="367">
                  <c:v>28703</c:v>
                </c:pt>
                <c:pt idx="368">
                  <c:v>28734</c:v>
                </c:pt>
                <c:pt idx="369">
                  <c:v>28764</c:v>
                </c:pt>
                <c:pt idx="370">
                  <c:v>28795</c:v>
                </c:pt>
                <c:pt idx="371">
                  <c:v>28825</c:v>
                </c:pt>
                <c:pt idx="372">
                  <c:v>28856</c:v>
                </c:pt>
                <c:pt idx="373">
                  <c:v>28887</c:v>
                </c:pt>
                <c:pt idx="374">
                  <c:v>28915</c:v>
                </c:pt>
                <c:pt idx="375">
                  <c:v>28946</c:v>
                </c:pt>
                <c:pt idx="376">
                  <c:v>28976</c:v>
                </c:pt>
                <c:pt idx="377">
                  <c:v>29007</c:v>
                </c:pt>
                <c:pt idx="378">
                  <c:v>29037</c:v>
                </c:pt>
                <c:pt idx="379">
                  <c:v>29068</c:v>
                </c:pt>
                <c:pt idx="380">
                  <c:v>29099</c:v>
                </c:pt>
                <c:pt idx="381">
                  <c:v>29129</c:v>
                </c:pt>
                <c:pt idx="382">
                  <c:v>29160</c:v>
                </c:pt>
                <c:pt idx="383">
                  <c:v>29190</c:v>
                </c:pt>
                <c:pt idx="384">
                  <c:v>29221</c:v>
                </c:pt>
                <c:pt idx="385">
                  <c:v>29252</c:v>
                </c:pt>
                <c:pt idx="386">
                  <c:v>29281</c:v>
                </c:pt>
                <c:pt idx="387">
                  <c:v>29312</c:v>
                </c:pt>
                <c:pt idx="388">
                  <c:v>29342</c:v>
                </c:pt>
                <c:pt idx="389">
                  <c:v>29373</c:v>
                </c:pt>
                <c:pt idx="390">
                  <c:v>29403</c:v>
                </c:pt>
                <c:pt idx="391">
                  <c:v>29434</c:v>
                </c:pt>
                <c:pt idx="392">
                  <c:v>29465</c:v>
                </c:pt>
                <c:pt idx="393">
                  <c:v>29495</c:v>
                </c:pt>
                <c:pt idx="394">
                  <c:v>29526</c:v>
                </c:pt>
                <c:pt idx="395">
                  <c:v>29556</c:v>
                </c:pt>
                <c:pt idx="396">
                  <c:v>29587</c:v>
                </c:pt>
                <c:pt idx="397">
                  <c:v>29618</c:v>
                </c:pt>
                <c:pt idx="398">
                  <c:v>29646</c:v>
                </c:pt>
                <c:pt idx="399">
                  <c:v>29677</c:v>
                </c:pt>
                <c:pt idx="400">
                  <c:v>29707</c:v>
                </c:pt>
                <c:pt idx="401">
                  <c:v>29738</c:v>
                </c:pt>
                <c:pt idx="402">
                  <c:v>29768</c:v>
                </c:pt>
                <c:pt idx="403">
                  <c:v>29799</c:v>
                </c:pt>
                <c:pt idx="404">
                  <c:v>29830</c:v>
                </c:pt>
                <c:pt idx="405">
                  <c:v>29860</c:v>
                </c:pt>
                <c:pt idx="406">
                  <c:v>29891</c:v>
                </c:pt>
                <c:pt idx="407">
                  <c:v>29921</c:v>
                </c:pt>
                <c:pt idx="408">
                  <c:v>29952</c:v>
                </c:pt>
                <c:pt idx="409">
                  <c:v>29983</c:v>
                </c:pt>
                <c:pt idx="410">
                  <c:v>30011</c:v>
                </c:pt>
                <c:pt idx="411">
                  <c:v>30042</c:v>
                </c:pt>
                <c:pt idx="412">
                  <c:v>30072</c:v>
                </c:pt>
                <c:pt idx="413">
                  <c:v>30103</c:v>
                </c:pt>
                <c:pt idx="414">
                  <c:v>30133</c:v>
                </c:pt>
                <c:pt idx="415">
                  <c:v>30164</c:v>
                </c:pt>
                <c:pt idx="416">
                  <c:v>30195</c:v>
                </c:pt>
                <c:pt idx="417">
                  <c:v>30225</c:v>
                </c:pt>
                <c:pt idx="418">
                  <c:v>30256</c:v>
                </c:pt>
                <c:pt idx="419">
                  <c:v>30286</c:v>
                </c:pt>
                <c:pt idx="420">
                  <c:v>30317</c:v>
                </c:pt>
                <c:pt idx="421">
                  <c:v>30348</c:v>
                </c:pt>
                <c:pt idx="422">
                  <c:v>30376</c:v>
                </c:pt>
                <c:pt idx="423">
                  <c:v>30407</c:v>
                </c:pt>
                <c:pt idx="424">
                  <c:v>30437</c:v>
                </c:pt>
                <c:pt idx="425">
                  <c:v>30468</c:v>
                </c:pt>
                <c:pt idx="426">
                  <c:v>30498</c:v>
                </c:pt>
                <c:pt idx="427">
                  <c:v>30529</c:v>
                </c:pt>
                <c:pt idx="428">
                  <c:v>30560</c:v>
                </c:pt>
                <c:pt idx="429">
                  <c:v>30590</c:v>
                </c:pt>
                <c:pt idx="430">
                  <c:v>30621</c:v>
                </c:pt>
                <c:pt idx="431">
                  <c:v>30651</c:v>
                </c:pt>
                <c:pt idx="432">
                  <c:v>30682</c:v>
                </c:pt>
                <c:pt idx="433">
                  <c:v>30713</c:v>
                </c:pt>
                <c:pt idx="434">
                  <c:v>30742</c:v>
                </c:pt>
                <c:pt idx="435">
                  <c:v>30773</c:v>
                </c:pt>
                <c:pt idx="436">
                  <c:v>30803</c:v>
                </c:pt>
                <c:pt idx="437">
                  <c:v>30834</c:v>
                </c:pt>
                <c:pt idx="438">
                  <c:v>30864</c:v>
                </c:pt>
                <c:pt idx="439">
                  <c:v>30895</c:v>
                </c:pt>
                <c:pt idx="440">
                  <c:v>30926</c:v>
                </c:pt>
                <c:pt idx="441">
                  <c:v>30956</c:v>
                </c:pt>
                <c:pt idx="442">
                  <c:v>30987</c:v>
                </c:pt>
                <c:pt idx="443">
                  <c:v>31017</c:v>
                </c:pt>
                <c:pt idx="444">
                  <c:v>31048</c:v>
                </c:pt>
                <c:pt idx="445">
                  <c:v>31079</c:v>
                </c:pt>
                <c:pt idx="446">
                  <c:v>31107</c:v>
                </c:pt>
                <c:pt idx="447">
                  <c:v>31138</c:v>
                </c:pt>
                <c:pt idx="448">
                  <c:v>31168</c:v>
                </c:pt>
                <c:pt idx="449">
                  <c:v>31199</c:v>
                </c:pt>
                <c:pt idx="450">
                  <c:v>31229</c:v>
                </c:pt>
                <c:pt idx="451">
                  <c:v>31260</c:v>
                </c:pt>
                <c:pt idx="452">
                  <c:v>31291</c:v>
                </c:pt>
                <c:pt idx="453">
                  <c:v>31321</c:v>
                </c:pt>
                <c:pt idx="454">
                  <c:v>31352</c:v>
                </c:pt>
                <c:pt idx="455">
                  <c:v>31382</c:v>
                </c:pt>
                <c:pt idx="456">
                  <c:v>31413</c:v>
                </c:pt>
                <c:pt idx="457">
                  <c:v>31444</c:v>
                </c:pt>
                <c:pt idx="458">
                  <c:v>31472</c:v>
                </c:pt>
                <c:pt idx="459">
                  <c:v>31503</c:v>
                </c:pt>
                <c:pt idx="460">
                  <c:v>31533</c:v>
                </c:pt>
                <c:pt idx="461">
                  <c:v>31564</c:v>
                </c:pt>
                <c:pt idx="462">
                  <c:v>31594</c:v>
                </c:pt>
                <c:pt idx="463">
                  <c:v>31625</c:v>
                </c:pt>
                <c:pt idx="464">
                  <c:v>31656</c:v>
                </c:pt>
                <c:pt idx="465">
                  <c:v>31686</c:v>
                </c:pt>
                <c:pt idx="466">
                  <c:v>31717</c:v>
                </c:pt>
                <c:pt idx="467">
                  <c:v>31747</c:v>
                </c:pt>
                <c:pt idx="468">
                  <c:v>31778</c:v>
                </c:pt>
                <c:pt idx="469">
                  <c:v>31809</c:v>
                </c:pt>
                <c:pt idx="470">
                  <c:v>31837</c:v>
                </c:pt>
                <c:pt idx="471">
                  <c:v>31868</c:v>
                </c:pt>
                <c:pt idx="472">
                  <c:v>31898</c:v>
                </c:pt>
                <c:pt idx="473">
                  <c:v>31929</c:v>
                </c:pt>
                <c:pt idx="474">
                  <c:v>31959</c:v>
                </c:pt>
                <c:pt idx="475">
                  <c:v>31990</c:v>
                </c:pt>
                <c:pt idx="476">
                  <c:v>32021</c:v>
                </c:pt>
                <c:pt idx="477">
                  <c:v>32051</c:v>
                </c:pt>
                <c:pt idx="478">
                  <c:v>32082</c:v>
                </c:pt>
                <c:pt idx="479">
                  <c:v>32112</c:v>
                </c:pt>
                <c:pt idx="480">
                  <c:v>32143</c:v>
                </c:pt>
                <c:pt idx="481">
                  <c:v>32174</c:v>
                </c:pt>
                <c:pt idx="482">
                  <c:v>32203</c:v>
                </c:pt>
                <c:pt idx="483">
                  <c:v>32234</c:v>
                </c:pt>
                <c:pt idx="484">
                  <c:v>32264</c:v>
                </c:pt>
                <c:pt idx="485">
                  <c:v>32295</c:v>
                </c:pt>
                <c:pt idx="486">
                  <c:v>32325</c:v>
                </c:pt>
                <c:pt idx="487">
                  <c:v>32356</c:v>
                </c:pt>
                <c:pt idx="488">
                  <c:v>32387</c:v>
                </c:pt>
                <c:pt idx="489">
                  <c:v>32417</c:v>
                </c:pt>
                <c:pt idx="490">
                  <c:v>32448</c:v>
                </c:pt>
                <c:pt idx="491">
                  <c:v>32478</c:v>
                </c:pt>
                <c:pt idx="492">
                  <c:v>32509</c:v>
                </c:pt>
                <c:pt idx="493">
                  <c:v>32540</c:v>
                </c:pt>
                <c:pt idx="494">
                  <c:v>32568</c:v>
                </c:pt>
                <c:pt idx="495">
                  <c:v>32599</c:v>
                </c:pt>
                <c:pt idx="496">
                  <c:v>32629</c:v>
                </c:pt>
                <c:pt idx="497">
                  <c:v>32660</c:v>
                </c:pt>
                <c:pt idx="498">
                  <c:v>32690</c:v>
                </c:pt>
                <c:pt idx="499">
                  <c:v>32721</c:v>
                </c:pt>
                <c:pt idx="500">
                  <c:v>32752</c:v>
                </c:pt>
                <c:pt idx="501">
                  <c:v>32782</c:v>
                </c:pt>
                <c:pt idx="502">
                  <c:v>32813</c:v>
                </c:pt>
                <c:pt idx="503">
                  <c:v>32843</c:v>
                </c:pt>
                <c:pt idx="504">
                  <c:v>32874</c:v>
                </c:pt>
                <c:pt idx="505">
                  <c:v>32905</c:v>
                </c:pt>
                <c:pt idx="506">
                  <c:v>32933</c:v>
                </c:pt>
                <c:pt idx="507">
                  <c:v>32964</c:v>
                </c:pt>
                <c:pt idx="508">
                  <c:v>32994</c:v>
                </c:pt>
                <c:pt idx="509">
                  <c:v>33025</c:v>
                </c:pt>
                <c:pt idx="510">
                  <c:v>33055</c:v>
                </c:pt>
                <c:pt idx="511">
                  <c:v>33086</c:v>
                </c:pt>
                <c:pt idx="512">
                  <c:v>33117</c:v>
                </c:pt>
                <c:pt idx="513">
                  <c:v>33147</c:v>
                </c:pt>
                <c:pt idx="514">
                  <c:v>33178</c:v>
                </c:pt>
                <c:pt idx="515">
                  <c:v>33208</c:v>
                </c:pt>
                <c:pt idx="516">
                  <c:v>33239</c:v>
                </c:pt>
                <c:pt idx="517">
                  <c:v>33270</c:v>
                </c:pt>
                <c:pt idx="518">
                  <c:v>33298</c:v>
                </c:pt>
                <c:pt idx="519">
                  <c:v>33329</c:v>
                </c:pt>
                <c:pt idx="520">
                  <c:v>33359</c:v>
                </c:pt>
                <c:pt idx="521">
                  <c:v>33390</c:v>
                </c:pt>
                <c:pt idx="522">
                  <c:v>33420</c:v>
                </c:pt>
                <c:pt idx="523">
                  <c:v>33451</c:v>
                </c:pt>
                <c:pt idx="524">
                  <c:v>33482</c:v>
                </c:pt>
                <c:pt idx="525">
                  <c:v>33512</c:v>
                </c:pt>
                <c:pt idx="526">
                  <c:v>33543</c:v>
                </c:pt>
                <c:pt idx="527">
                  <c:v>33573</c:v>
                </c:pt>
                <c:pt idx="528">
                  <c:v>33604</c:v>
                </c:pt>
                <c:pt idx="529">
                  <c:v>33635</c:v>
                </c:pt>
                <c:pt idx="530">
                  <c:v>33664</c:v>
                </c:pt>
                <c:pt idx="531">
                  <c:v>33695</c:v>
                </c:pt>
                <c:pt idx="532">
                  <c:v>33725</c:v>
                </c:pt>
                <c:pt idx="533">
                  <c:v>33756</c:v>
                </c:pt>
                <c:pt idx="534">
                  <c:v>33786</c:v>
                </c:pt>
                <c:pt idx="535">
                  <c:v>33817</c:v>
                </c:pt>
                <c:pt idx="536">
                  <c:v>33848</c:v>
                </c:pt>
                <c:pt idx="537">
                  <c:v>33878</c:v>
                </c:pt>
                <c:pt idx="538">
                  <c:v>33909</c:v>
                </c:pt>
                <c:pt idx="539">
                  <c:v>33939</c:v>
                </c:pt>
                <c:pt idx="540">
                  <c:v>33970</c:v>
                </c:pt>
                <c:pt idx="541">
                  <c:v>34001</c:v>
                </c:pt>
                <c:pt idx="542">
                  <c:v>34029</c:v>
                </c:pt>
                <c:pt idx="543">
                  <c:v>34060</c:v>
                </c:pt>
                <c:pt idx="544">
                  <c:v>34090</c:v>
                </c:pt>
                <c:pt idx="545">
                  <c:v>34121</c:v>
                </c:pt>
                <c:pt idx="546">
                  <c:v>34151</c:v>
                </c:pt>
                <c:pt idx="547">
                  <c:v>34182</c:v>
                </c:pt>
                <c:pt idx="548">
                  <c:v>34213</c:v>
                </c:pt>
                <c:pt idx="549">
                  <c:v>34243</c:v>
                </c:pt>
                <c:pt idx="550">
                  <c:v>34274</c:v>
                </c:pt>
                <c:pt idx="551">
                  <c:v>34304</c:v>
                </c:pt>
                <c:pt idx="552">
                  <c:v>34335</c:v>
                </c:pt>
                <c:pt idx="553">
                  <c:v>34366</c:v>
                </c:pt>
                <c:pt idx="554">
                  <c:v>34394</c:v>
                </c:pt>
                <c:pt idx="555">
                  <c:v>34425</c:v>
                </c:pt>
                <c:pt idx="556">
                  <c:v>34455</c:v>
                </c:pt>
                <c:pt idx="557">
                  <c:v>34486</c:v>
                </c:pt>
                <c:pt idx="558">
                  <c:v>34516</c:v>
                </c:pt>
                <c:pt idx="559">
                  <c:v>34547</c:v>
                </c:pt>
                <c:pt idx="560">
                  <c:v>34578</c:v>
                </c:pt>
                <c:pt idx="561">
                  <c:v>34608</c:v>
                </c:pt>
                <c:pt idx="562">
                  <c:v>34639</c:v>
                </c:pt>
                <c:pt idx="563">
                  <c:v>34669</c:v>
                </c:pt>
                <c:pt idx="564">
                  <c:v>34700</c:v>
                </c:pt>
                <c:pt idx="565">
                  <c:v>34731</c:v>
                </c:pt>
                <c:pt idx="566">
                  <c:v>34759</c:v>
                </c:pt>
                <c:pt idx="567">
                  <c:v>34790</c:v>
                </c:pt>
                <c:pt idx="568">
                  <c:v>34820</c:v>
                </c:pt>
                <c:pt idx="569">
                  <c:v>34851</c:v>
                </c:pt>
                <c:pt idx="570">
                  <c:v>34881</c:v>
                </c:pt>
                <c:pt idx="571">
                  <c:v>34912</c:v>
                </c:pt>
                <c:pt idx="572">
                  <c:v>34943</c:v>
                </c:pt>
                <c:pt idx="573">
                  <c:v>34973</c:v>
                </c:pt>
                <c:pt idx="574">
                  <c:v>35004</c:v>
                </c:pt>
                <c:pt idx="575">
                  <c:v>35034</c:v>
                </c:pt>
                <c:pt idx="576">
                  <c:v>35065</c:v>
                </c:pt>
                <c:pt idx="577">
                  <c:v>35096</c:v>
                </c:pt>
                <c:pt idx="578">
                  <c:v>35125</c:v>
                </c:pt>
                <c:pt idx="579">
                  <c:v>35156</c:v>
                </c:pt>
                <c:pt idx="580">
                  <c:v>35186</c:v>
                </c:pt>
                <c:pt idx="581">
                  <c:v>35217</c:v>
                </c:pt>
                <c:pt idx="582">
                  <c:v>35247</c:v>
                </c:pt>
                <c:pt idx="583">
                  <c:v>35278</c:v>
                </c:pt>
                <c:pt idx="584">
                  <c:v>35309</c:v>
                </c:pt>
                <c:pt idx="585">
                  <c:v>35339</c:v>
                </c:pt>
                <c:pt idx="586">
                  <c:v>35370</c:v>
                </c:pt>
                <c:pt idx="587">
                  <c:v>35400</c:v>
                </c:pt>
                <c:pt idx="588">
                  <c:v>35431</c:v>
                </c:pt>
                <c:pt idx="589">
                  <c:v>35462</c:v>
                </c:pt>
                <c:pt idx="590">
                  <c:v>35490</c:v>
                </c:pt>
                <c:pt idx="591">
                  <c:v>35521</c:v>
                </c:pt>
                <c:pt idx="592">
                  <c:v>35551</c:v>
                </c:pt>
                <c:pt idx="593">
                  <c:v>35582</c:v>
                </c:pt>
                <c:pt idx="594">
                  <c:v>35612</c:v>
                </c:pt>
                <c:pt idx="595">
                  <c:v>35643</c:v>
                </c:pt>
                <c:pt idx="596">
                  <c:v>35674</c:v>
                </c:pt>
                <c:pt idx="597">
                  <c:v>35704</c:v>
                </c:pt>
                <c:pt idx="598">
                  <c:v>35735</c:v>
                </c:pt>
                <c:pt idx="599">
                  <c:v>35765</c:v>
                </c:pt>
                <c:pt idx="600">
                  <c:v>35796</c:v>
                </c:pt>
                <c:pt idx="601">
                  <c:v>35827</c:v>
                </c:pt>
                <c:pt idx="602">
                  <c:v>35855</c:v>
                </c:pt>
                <c:pt idx="603">
                  <c:v>35886</c:v>
                </c:pt>
                <c:pt idx="604">
                  <c:v>35916</c:v>
                </c:pt>
                <c:pt idx="605">
                  <c:v>35947</c:v>
                </c:pt>
                <c:pt idx="606">
                  <c:v>35977</c:v>
                </c:pt>
                <c:pt idx="607">
                  <c:v>36008</c:v>
                </c:pt>
                <c:pt idx="608">
                  <c:v>36039</c:v>
                </c:pt>
                <c:pt idx="609">
                  <c:v>36069</c:v>
                </c:pt>
                <c:pt idx="610">
                  <c:v>36100</c:v>
                </c:pt>
                <c:pt idx="611">
                  <c:v>36130</c:v>
                </c:pt>
                <c:pt idx="612">
                  <c:v>36161</c:v>
                </c:pt>
                <c:pt idx="613">
                  <c:v>36192</c:v>
                </c:pt>
                <c:pt idx="614">
                  <c:v>36220</c:v>
                </c:pt>
                <c:pt idx="615">
                  <c:v>36251</c:v>
                </c:pt>
                <c:pt idx="616">
                  <c:v>36281</c:v>
                </c:pt>
                <c:pt idx="617">
                  <c:v>36312</c:v>
                </c:pt>
                <c:pt idx="618">
                  <c:v>36342</c:v>
                </c:pt>
                <c:pt idx="619">
                  <c:v>36373</c:v>
                </c:pt>
                <c:pt idx="620">
                  <c:v>36404</c:v>
                </c:pt>
                <c:pt idx="621">
                  <c:v>36434</c:v>
                </c:pt>
                <c:pt idx="622">
                  <c:v>36465</c:v>
                </c:pt>
                <c:pt idx="623">
                  <c:v>36495</c:v>
                </c:pt>
                <c:pt idx="624">
                  <c:v>36526</c:v>
                </c:pt>
                <c:pt idx="625">
                  <c:v>36557</c:v>
                </c:pt>
                <c:pt idx="626">
                  <c:v>36586</c:v>
                </c:pt>
                <c:pt idx="627">
                  <c:v>36617</c:v>
                </c:pt>
                <c:pt idx="628">
                  <c:v>36647</c:v>
                </c:pt>
                <c:pt idx="629">
                  <c:v>36678</c:v>
                </c:pt>
                <c:pt idx="630">
                  <c:v>36708</c:v>
                </c:pt>
                <c:pt idx="631">
                  <c:v>36739</c:v>
                </c:pt>
                <c:pt idx="632">
                  <c:v>36770</c:v>
                </c:pt>
                <c:pt idx="633">
                  <c:v>36800</c:v>
                </c:pt>
                <c:pt idx="634">
                  <c:v>36831</c:v>
                </c:pt>
                <c:pt idx="635">
                  <c:v>36861</c:v>
                </c:pt>
                <c:pt idx="636">
                  <c:v>36892</c:v>
                </c:pt>
                <c:pt idx="637">
                  <c:v>36923</c:v>
                </c:pt>
                <c:pt idx="638">
                  <c:v>36951</c:v>
                </c:pt>
                <c:pt idx="639">
                  <c:v>36982</c:v>
                </c:pt>
                <c:pt idx="640">
                  <c:v>37012</c:v>
                </c:pt>
                <c:pt idx="641">
                  <c:v>37043</c:v>
                </c:pt>
                <c:pt idx="642">
                  <c:v>37073</c:v>
                </c:pt>
                <c:pt idx="643">
                  <c:v>37104</c:v>
                </c:pt>
                <c:pt idx="644">
                  <c:v>37135</c:v>
                </c:pt>
                <c:pt idx="645">
                  <c:v>37165</c:v>
                </c:pt>
                <c:pt idx="646">
                  <c:v>37196</c:v>
                </c:pt>
                <c:pt idx="647">
                  <c:v>37226</c:v>
                </c:pt>
                <c:pt idx="648">
                  <c:v>37257</c:v>
                </c:pt>
                <c:pt idx="649">
                  <c:v>37288</c:v>
                </c:pt>
                <c:pt idx="650">
                  <c:v>37316</c:v>
                </c:pt>
                <c:pt idx="651">
                  <c:v>37347</c:v>
                </c:pt>
                <c:pt idx="652">
                  <c:v>37377</c:v>
                </c:pt>
                <c:pt idx="653">
                  <c:v>37408</c:v>
                </c:pt>
                <c:pt idx="654">
                  <c:v>37438</c:v>
                </c:pt>
                <c:pt idx="655">
                  <c:v>37469</c:v>
                </c:pt>
                <c:pt idx="656">
                  <c:v>37500</c:v>
                </c:pt>
                <c:pt idx="657">
                  <c:v>37530</c:v>
                </c:pt>
                <c:pt idx="658">
                  <c:v>37561</c:v>
                </c:pt>
                <c:pt idx="659">
                  <c:v>37591</c:v>
                </c:pt>
                <c:pt idx="660">
                  <c:v>37622</c:v>
                </c:pt>
                <c:pt idx="661">
                  <c:v>37653</c:v>
                </c:pt>
                <c:pt idx="662">
                  <c:v>37681</c:v>
                </c:pt>
                <c:pt idx="663">
                  <c:v>37712</c:v>
                </c:pt>
                <c:pt idx="664">
                  <c:v>37742</c:v>
                </c:pt>
                <c:pt idx="665">
                  <c:v>37773</c:v>
                </c:pt>
                <c:pt idx="666">
                  <c:v>37803</c:v>
                </c:pt>
                <c:pt idx="667">
                  <c:v>37834</c:v>
                </c:pt>
                <c:pt idx="668">
                  <c:v>37865</c:v>
                </c:pt>
                <c:pt idx="669">
                  <c:v>37895</c:v>
                </c:pt>
                <c:pt idx="670">
                  <c:v>37926</c:v>
                </c:pt>
                <c:pt idx="671">
                  <c:v>37956</c:v>
                </c:pt>
                <c:pt idx="672">
                  <c:v>37987</c:v>
                </c:pt>
                <c:pt idx="673">
                  <c:v>38018</c:v>
                </c:pt>
                <c:pt idx="674">
                  <c:v>38047</c:v>
                </c:pt>
                <c:pt idx="675">
                  <c:v>38078</c:v>
                </c:pt>
                <c:pt idx="676">
                  <c:v>38108</c:v>
                </c:pt>
                <c:pt idx="677">
                  <c:v>38139</c:v>
                </c:pt>
                <c:pt idx="678">
                  <c:v>38169</c:v>
                </c:pt>
                <c:pt idx="679">
                  <c:v>38200</c:v>
                </c:pt>
                <c:pt idx="680">
                  <c:v>38231</c:v>
                </c:pt>
                <c:pt idx="681">
                  <c:v>38261</c:v>
                </c:pt>
                <c:pt idx="682">
                  <c:v>38292</c:v>
                </c:pt>
                <c:pt idx="683">
                  <c:v>38322</c:v>
                </c:pt>
                <c:pt idx="684">
                  <c:v>38353</c:v>
                </c:pt>
                <c:pt idx="685">
                  <c:v>38384</c:v>
                </c:pt>
                <c:pt idx="686">
                  <c:v>38412</c:v>
                </c:pt>
                <c:pt idx="687">
                  <c:v>38443</c:v>
                </c:pt>
                <c:pt idx="688">
                  <c:v>38473</c:v>
                </c:pt>
                <c:pt idx="689">
                  <c:v>38504</c:v>
                </c:pt>
                <c:pt idx="690">
                  <c:v>38534</c:v>
                </c:pt>
                <c:pt idx="691">
                  <c:v>38565</c:v>
                </c:pt>
                <c:pt idx="692">
                  <c:v>38596</c:v>
                </c:pt>
                <c:pt idx="693">
                  <c:v>38626</c:v>
                </c:pt>
                <c:pt idx="694">
                  <c:v>38657</c:v>
                </c:pt>
                <c:pt idx="695">
                  <c:v>38687</c:v>
                </c:pt>
                <c:pt idx="696">
                  <c:v>38718</c:v>
                </c:pt>
                <c:pt idx="697">
                  <c:v>38749</c:v>
                </c:pt>
                <c:pt idx="698">
                  <c:v>38777</c:v>
                </c:pt>
                <c:pt idx="699">
                  <c:v>38808</c:v>
                </c:pt>
                <c:pt idx="700">
                  <c:v>38838</c:v>
                </c:pt>
                <c:pt idx="701">
                  <c:v>38869</c:v>
                </c:pt>
                <c:pt idx="702">
                  <c:v>38899</c:v>
                </c:pt>
                <c:pt idx="703">
                  <c:v>38930</c:v>
                </c:pt>
                <c:pt idx="704">
                  <c:v>38961</c:v>
                </c:pt>
                <c:pt idx="705">
                  <c:v>38991</c:v>
                </c:pt>
                <c:pt idx="706">
                  <c:v>39022</c:v>
                </c:pt>
                <c:pt idx="707">
                  <c:v>39052</c:v>
                </c:pt>
                <c:pt idx="708">
                  <c:v>39083</c:v>
                </c:pt>
                <c:pt idx="709">
                  <c:v>39114</c:v>
                </c:pt>
                <c:pt idx="710">
                  <c:v>39142</c:v>
                </c:pt>
                <c:pt idx="711">
                  <c:v>39173</c:v>
                </c:pt>
                <c:pt idx="712">
                  <c:v>39203</c:v>
                </c:pt>
                <c:pt idx="713">
                  <c:v>39234</c:v>
                </c:pt>
                <c:pt idx="714">
                  <c:v>39264</c:v>
                </c:pt>
                <c:pt idx="715">
                  <c:v>39295</c:v>
                </c:pt>
                <c:pt idx="716">
                  <c:v>39326</c:v>
                </c:pt>
                <c:pt idx="717">
                  <c:v>39356</c:v>
                </c:pt>
                <c:pt idx="718">
                  <c:v>39387</c:v>
                </c:pt>
                <c:pt idx="719">
                  <c:v>39417</c:v>
                </c:pt>
                <c:pt idx="720">
                  <c:v>39448</c:v>
                </c:pt>
                <c:pt idx="721">
                  <c:v>39479</c:v>
                </c:pt>
                <c:pt idx="722">
                  <c:v>39508</c:v>
                </c:pt>
                <c:pt idx="723">
                  <c:v>39539</c:v>
                </c:pt>
                <c:pt idx="724">
                  <c:v>39569</c:v>
                </c:pt>
                <c:pt idx="725">
                  <c:v>39600</c:v>
                </c:pt>
                <c:pt idx="726">
                  <c:v>39630</c:v>
                </c:pt>
                <c:pt idx="727">
                  <c:v>39661</c:v>
                </c:pt>
                <c:pt idx="728">
                  <c:v>39692</c:v>
                </c:pt>
                <c:pt idx="729">
                  <c:v>39722</c:v>
                </c:pt>
                <c:pt idx="730">
                  <c:v>39753</c:v>
                </c:pt>
                <c:pt idx="731">
                  <c:v>39783</c:v>
                </c:pt>
                <c:pt idx="732">
                  <c:v>39814</c:v>
                </c:pt>
                <c:pt idx="733">
                  <c:v>39845</c:v>
                </c:pt>
                <c:pt idx="734">
                  <c:v>39873</c:v>
                </c:pt>
                <c:pt idx="735">
                  <c:v>39904</c:v>
                </c:pt>
                <c:pt idx="736">
                  <c:v>39934</c:v>
                </c:pt>
                <c:pt idx="737">
                  <c:v>39965</c:v>
                </c:pt>
                <c:pt idx="738">
                  <c:v>39995</c:v>
                </c:pt>
                <c:pt idx="739">
                  <c:v>40026</c:v>
                </c:pt>
                <c:pt idx="740">
                  <c:v>40057</c:v>
                </c:pt>
                <c:pt idx="741">
                  <c:v>40087</c:v>
                </c:pt>
                <c:pt idx="742">
                  <c:v>40118</c:v>
                </c:pt>
                <c:pt idx="743">
                  <c:v>40148</c:v>
                </c:pt>
                <c:pt idx="744">
                  <c:v>40179</c:v>
                </c:pt>
                <c:pt idx="745">
                  <c:v>40210</c:v>
                </c:pt>
                <c:pt idx="746">
                  <c:v>40238</c:v>
                </c:pt>
                <c:pt idx="747">
                  <c:v>40269</c:v>
                </c:pt>
                <c:pt idx="748">
                  <c:v>40299</c:v>
                </c:pt>
                <c:pt idx="749">
                  <c:v>40330</c:v>
                </c:pt>
                <c:pt idx="750">
                  <c:v>40360</c:v>
                </c:pt>
                <c:pt idx="751">
                  <c:v>40391</c:v>
                </c:pt>
                <c:pt idx="752">
                  <c:v>40422</c:v>
                </c:pt>
                <c:pt idx="753">
                  <c:v>40452</c:v>
                </c:pt>
                <c:pt idx="754">
                  <c:v>40483</c:v>
                </c:pt>
                <c:pt idx="755">
                  <c:v>40513</c:v>
                </c:pt>
                <c:pt idx="756">
                  <c:v>40544</c:v>
                </c:pt>
                <c:pt idx="757">
                  <c:v>40575</c:v>
                </c:pt>
                <c:pt idx="758">
                  <c:v>40603</c:v>
                </c:pt>
                <c:pt idx="759">
                  <c:v>40634</c:v>
                </c:pt>
                <c:pt idx="760">
                  <c:v>40664</c:v>
                </c:pt>
                <c:pt idx="761">
                  <c:v>40695</c:v>
                </c:pt>
                <c:pt idx="762">
                  <c:v>40725</c:v>
                </c:pt>
                <c:pt idx="763">
                  <c:v>40756</c:v>
                </c:pt>
                <c:pt idx="764">
                  <c:v>40787</c:v>
                </c:pt>
                <c:pt idx="765">
                  <c:v>40817</c:v>
                </c:pt>
                <c:pt idx="766">
                  <c:v>40848</c:v>
                </c:pt>
                <c:pt idx="767">
                  <c:v>40878</c:v>
                </c:pt>
                <c:pt idx="768">
                  <c:v>40909</c:v>
                </c:pt>
                <c:pt idx="769">
                  <c:v>40940</c:v>
                </c:pt>
                <c:pt idx="770">
                  <c:v>40969</c:v>
                </c:pt>
                <c:pt idx="771">
                  <c:v>41000</c:v>
                </c:pt>
                <c:pt idx="772">
                  <c:v>41030</c:v>
                </c:pt>
                <c:pt idx="773">
                  <c:v>41061</c:v>
                </c:pt>
                <c:pt idx="774">
                  <c:v>41091</c:v>
                </c:pt>
                <c:pt idx="775">
                  <c:v>41122</c:v>
                </c:pt>
                <c:pt idx="776">
                  <c:v>41153</c:v>
                </c:pt>
                <c:pt idx="777">
                  <c:v>41183</c:v>
                </c:pt>
                <c:pt idx="778">
                  <c:v>41214</c:v>
                </c:pt>
                <c:pt idx="779">
                  <c:v>41244</c:v>
                </c:pt>
                <c:pt idx="780">
                  <c:v>41275</c:v>
                </c:pt>
                <c:pt idx="781">
                  <c:v>41306</c:v>
                </c:pt>
                <c:pt idx="782">
                  <c:v>41334</c:v>
                </c:pt>
                <c:pt idx="783">
                  <c:v>41365</c:v>
                </c:pt>
                <c:pt idx="784">
                  <c:v>41395</c:v>
                </c:pt>
                <c:pt idx="785">
                  <c:v>41426</c:v>
                </c:pt>
                <c:pt idx="786">
                  <c:v>41456</c:v>
                </c:pt>
                <c:pt idx="787">
                  <c:v>41487</c:v>
                </c:pt>
                <c:pt idx="788">
                  <c:v>41518</c:v>
                </c:pt>
                <c:pt idx="789">
                  <c:v>41548</c:v>
                </c:pt>
                <c:pt idx="790">
                  <c:v>41579</c:v>
                </c:pt>
                <c:pt idx="791">
                  <c:v>41609</c:v>
                </c:pt>
                <c:pt idx="792">
                  <c:v>41640</c:v>
                </c:pt>
                <c:pt idx="793">
                  <c:v>41671</c:v>
                </c:pt>
                <c:pt idx="794">
                  <c:v>41699</c:v>
                </c:pt>
                <c:pt idx="795">
                  <c:v>41730</c:v>
                </c:pt>
                <c:pt idx="796">
                  <c:v>41760</c:v>
                </c:pt>
                <c:pt idx="797">
                  <c:v>41791</c:v>
                </c:pt>
                <c:pt idx="798">
                  <c:v>41821</c:v>
                </c:pt>
                <c:pt idx="799">
                  <c:v>41852</c:v>
                </c:pt>
                <c:pt idx="800">
                  <c:v>41883</c:v>
                </c:pt>
                <c:pt idx="801">
                  <c:v>41913</c:v>
                </c:pt>
                <c:pt idx="802">
                  <c:v>41944</c:v>
                </c:pt>
                <c:pt idx="803">
                  <c:v>41974</c:v>
                </c:pt>
                <c:pt idx="804">
                  <c:v>42005</c:v>
                </c:pt>
                <c:pt idx="805">
                  <c:v>42036</c:v>
                </c:pt>
                <c:pt idx="806">
                  <c:v>42064</c:v>
                </c:pt>
                <c:pt idx="807">
                  <c:v>42095</c:v>
                </c:pt>
                <c:pt idx="808">
                  <c:v>42125</c:v>
                </c:pt>
                <c:pt idx="809">
                  <c:v>42156</c:v>
                </c:pt>
                <c:pt idx="810">
                  <c:v>42186</c:v>
                </c:pt>
                <c:pt idx="811">
                  <c:v>42217</c:v>
                </c:pt>
                <c:pt idx="812">
                  <c:v>42248</c:v>
                </c:pt>
                <c:pt idx="813">
                  <c:v>42278</c:v>
                </c:pt>
                <c:pt idx="814">
                  <c:v>42309</c:v>
                </c:pt>
                <c:pt idx="815">
                  <c:v>42339</c:v>
                </c:pt>
                <c:pt idx="816">
                  <c:v>42370</c:v>
                </c:pt>
                <c:pt idx="817">
                  <c:v>42401</c:v>
                </c:pt>
                <c:pt idx="818">
                  <c:v>42430</c:v>
                </c:pt>
                <c:pt idx="819">
                  <c:v>42461</c:v>
                </c:pt>
                <c:pt idx="820">
                  <c:v>42491</c:v>
                </c:pt>
                <c:pt idx="821">
                  <c:v>42522</c:v>
                </c:pt>
                <c:pt idx="822">
                  <c:v>42552</c:v>
                </c:pt>
                <c:pt idx="823">
                  <c:v>42583</c:v>
                </c:pt>
                <c:pt idx="824">
                  <c:v>42614</c:v>
                </c:pt>
                <c:pt idx="825">
                  <c:v>42644</c:v>
                </c:pt>
                <c:pt idx="826">
                  <c:v>42675</c:v>
                </c:pt>
                <c:pt idx="827">
                  <c:v>42705</c:v>
                </c:pt>
                <c:pt idx="828">
                  <c:v>42736</c:v>
                </c:pt>
                <c:pt idx="829">
                  <c:v>42767</c:v>
                </c:pt>
                <c:pt idx="830">
                  <c:v>42795</c:v>
                </c:pt>
                <c:pt idx="831">
                  <c:v>42826</c:v>
                </c:pt>
                <c:pt idx="832">
                  <c:v>42856</c:v>
                </c:pt>
                <c:pt idx="833">
                  <c:v>42887</c:v>
                </c:pt>
                <c:pt idx="834">
                  <c:v>42917</c:v>
                </c:pt>
                <c:pt idx="835">
                  <c:v>42948</c:v>
                </c:pt>
                <c:pt idx="836">
                  <c:v>42979</c:v>
                </c:pt>
                <c:pt idx="837">
                  <c:v>43009</c:v>
                </c:pt>
                <c:pt idx="838">
                  <c:v>43040</c:v>
                </c:pt>
                <c:pt idx="839">
                  <c:v>43070</c:v>
                </c:pt>
                <c:pt idx="840">
                  <c:v>43101</c:v>
                </c:pt>
                <c:pt idx="841">
                  <c:v>43132</c:v>
                </c:pt>
                <c:pt idx="842">
                  <c:v>43160</c:v>
                </c:pt>
                <c:pt idx="843">
                  <c:v>43191</c:v>
                </c:pt>
                <c:pt idx="844">
                  <c:v>43221</c:v>
                </c:pt>
                <c:pt idx="845">
                  <c:v>43252</c:v>
                </c:pt>
                <c:pt idx="846">
                  <c:v>43282</c:v>
                </c:pt>
                <c:pt idx="847">
                  <c:v>43313</c:v>
                </c:pt>
                <c:pt idx="848">
                  <c:v>43344</c:v>
                </c:pt>
                <c:pt idx="849">
                  <c:v>43374</c:v>
                </c:pt>
                <c:pt idx="850">
                  <c:v>43405</c:v>
                </c:pt>
                <c:pt idx="851">
                  <c:v>43435</c:v>
                </c:pt>
                <c:pt idx="852">
                  <c:v>43466</c:v>
                </c:pt>
                <c:pt idx="853">
                  <c:v>43497</c:v>
                </c:pt>
                <c:pt idx="854">
                  <c:v>43525</c:v>
                </c:pt>
                <c:pt idx="855">
                  <c:v>43556</c:v>
                </c:pt>
                <c:pt idx="856">
                  <c:v>43586</c:v>
                </c:pt>
                <c:pt idx="857">
                  <c:v>43617</c:v>
                </c:pt>
                <c:pt idx="858">
                  <c:v>43647</c:v>
                </c:pt>
                <c:pt idx="859">
                  <c:v>43678</c:v>
                </c:pt>
                <c:pt idx="860">
                  <c:v>43709</c:v>
                </c:pt>
                <c:pt idx="861">
                  <c:v>43739</c:v>
                </c:pt>
                <c:pt idx="862">
                  <c:v>43770</c:v>
                </c:pt>
                <c:pt idx="863">
                  <c:v>43800</c:v>
                </c:pt>
                <c:pt idx="864">
                  <c:v>43831</c:v>
                </c:pt>
                <c:pt idx="865">
                  <c:v>43862</c:v>
                </c:pt>
                <c:pt idx="866">
                  <c:v>43891</c:v>
                </c:pt>
                <c:pt idx="867">
                  <c:v>43922</c:v>
                </c:pt>
                <c:pt idx="868">
                  <c:v>43952</c:v>
                </c:pt>
                <c:pt idx="869">
                  <c:v>43983</c:v>
                </c:pt>
                <c:pt idx="870">
                  <c:v>44013</c:v>
                </c:pt>
                <c:pt idx="871">
                  <c:v>44044</c:v>
                </c:pt>
              </c:numCache>
            </c:numRef>
          </c:cat>
          <c:val>
            <c:numRef>
              <c:f>Sheet1!$D$4:$D$875</c:f>
              <c:numCache>
                <c:formatCode>0.0</c:formatCode>
                <c:ptCount val="872"/>
                <c:pt idx="0">
                  <c:v>3.3</c:v>
                </c:pt>
                <c:pt idx="1">
                  <c:v>4.5</c:v>
                </c:pt>
                <c:pt idx="2">
                  <c:v>4.4000000000000004</c:v>
                </c:pt>
                <c:pt idx="3">
                  <c:v>4.3</c:v>
                </c:pt>
                <c:pt idx="4">
                  <c:v>3.7</c:v>
                </c:pt>
                <c:pt idx="5">
                  <c:v>4.3</c:v>
                </c:pt>
                <c:pt idx="6">
                  <c:v>4.2</c:v>
                </c:pt>
                <c:pt idx="7">
                  <c:v>4.4000000000000004</c:v>
                </c:pt>
                <c:pt idx="8">
                  <c:v>4.0999999999999996</c:v>
                </c:pt>
                <c:pt idx="9">
                  <c:v>4</c:v>
                </c:pt>
                <c:pt idx="10">
                  <c:v>3.9</c:v>
                </c:pt>
                <c:pt idx="11">
                  <c:v>4.2</c:v>
                </c:pt>
                <c:pt idx="12">
                  <c:v>4.4000000000000004</c:v>
                </c:pt>
                <c:pt idx="13">
                  <c:v>4.8</c:v>
                </c:pt>
                <c:pt idx="14">
                  <c:v>4.5999999999999996</c:v>
                </c:pt>
                <c:pt idx="15">
                  <c:v>5.5</c:v>
                </c:pt>
                <c:pt idx="16">
                  <c:v>6</c:v>
                </c:pt>
                <c:pt idx="17">
                  <c:v>6.2</c:v>
                </c:pt>
                <c:pt idx="18">
                  <c:v>6.8</c:v>
                </c:pt>
                <c:pt idx="19">
                  <c:v>6.8</c:v>
                </c:pt>
                <c:pt idx="20">
                  <c:v>6.8</c:v>
                </c:pt>
                <c:pt idx="21">
                  <c:v>6.8</c:v>
                </c:pt>
                <c:pt idx="22">
                  <c:v>6.3</c:v>
                </c:pt>
                <c:pt idx="23">
                  <c:v>6.8</c:v>
                </c:pt>
                <c:pt idx="24">
                  <c:v>6.9</c:v>
                </c:pt>
                <c:pt idx="25">
                  <c:v>6.8</c:v>
                </c:pt>
                <c:pt idx="26">
                  <c:v>6.7</c:v>
                </c:pt>
                <c:pt idx="27">
                  <c:v>5.4</c:v>
                </c:pt>
                <c:pt idx="28">
                  <c:v>5.8</c:v>
                </c:pt>
                <c:pt idx="29">
                  <c:v>6.1</c:v>
                </c:pt>
                <c:pt idx="30">
                  <c:v>5.6</c:v>
                </c:pt>
                <c:pt idx="31">
                  <c:v>4.8</c:v>
                </c:pt>
                <c:pt idx="32">
                  <c:v>5.0999999999999996</c:v>
                </c:pt>
                <c:pt idx="33">
                  <c:v>4.8</c:v>
                </c:pt>
                <c:pt idx="34">
                  <c:v>5.2</c:v>
                </c:pt>
                <c:pt idx="35">
                  <c:v>5.2</c:v>
                </c:pt>
                <c:pt idx="36">
                  <c:v>4.5999999999999996</c:v>
                </c:pt>
                <c:pt idx="37">
                  <c:v>4.5</c:v>
                </c:pt>
                <c:pt idx="38">
                  <c:v>4.9000000000000004</c:v>
                </c:pt>
                <c:pt idx="39">
                  <c:v>4.4000000000000004</c:v>
                </c:pt>
                <c:pt idx="40">
                  <c:v>4.2</c:v>
                </c:pt>
                <c:pt idx="41">
                  <c:v>4.3</c:v>
                </c:pt>
                <c:pt idx="42">
                  <c:v>4</c:v>
                </c:pt>
                <c:pt idx="43">
                  <c:v>3.9</c:v>
                </c:pt>
                <c:pt idx="44">
                  <c:v>4.5999999999999996</c:v>
                </c:pt>
                <c:pt idx="45">
                  <c:v>4.5</c:v>
                </c:pt>
                <c:pt idx="46">
                  <c:v>4.5</c:v>
                </c:pt>
                <c:pt idx="47">
                  <c:v>4.2</c:v>
                </c:pt>
                <c:pt idx="48">
                  <c:v>3.9</c:v>
                </c:pt>
                <c:pt idx="49">
                  <c:v>3.8</c:v>
                </c:pt>
                <c:pt idx="50">
                  <c:v>3.5</c:v>
                </c:pt>
                <c:pt idx="51">
                  <c:v>3.5</c:v>
                </c:pt>
                <c:pt idx="52">
                  <c:v>3.9</c:v>
                </c:pt>
                <c:pt idx="53">
                  <c:v>3.5</c:v>
                </c:pt>
                <c:pt idx="54">
                  <c:v>3.7</c:v>
                </c:pt>
                <c:pt idx="55">
                  <c:v>3.8</c:v>
                </c:pt>
                <c:pt idx="56">
                  <c:v>3.3</c:v>
                </c:pt>
                <c:pt idx="57">
                  <c:v>3.8</c:v>
                </c:pt>
                <c:pt idx="58">
                  <c:v>3.4</c:v>
                </c:pt>
                <c:pt idx="59">
                  <c:v>3.1</c:v>
                </c:pt>
                <c:pt idx="60">
                  <c:v>3.1</c:v>
                </c:pt>
                <c:pt idx="61">
                  <c:v>2.9</c:v>
                </c:pt>
                <c:pt idx="62">
                  <c:v>3.2</c:v>
                </c:pt>
                <c:pt idx="63">
                  <c:v>3</c:v>
                </c:pt>
                <c:pt idx="64">
                  <c:v>2.7</c:v>
                </c:pt>
                <c:pt idx="65">
                  <c:v>2.8</c:v>
                </c:pt>
                <c:pt idx="66">
                  <c:v>2.9</c:v>
                </c:pt>
                <c:pt idx="67">
                  <c:v>3</c:v>
                </c:pt>
                <c:pt idx="68">
                  <c:v>3.4</c:v>
                </c:pt>
                <c:pt idx="69">
                  <c:v>3.6</c:v>
                </c:pt>
                <c:pt idx="70">
                  <c:v>3.7</c:v>
                </c:pt>
                <c:pt idx="71">
                  <c:v>5.0999999999999996</c:v>
                </c:pt>
                <c:pt idx="72">
                  <c:v>5.9</c:v>
                </c:pt>
                <c:pt idx="73">
                  <c:v>5.9</c:v>
                </c:pt>
                <c:pt idx="74">
                  <c:v>6.4</c:v>
                </c:pt>
                <c:pt idx="75">
                  <c:v>6.4</c:v>
                </c:pt>
                <c:pt idx="76">
                  <c:v>6.3</c:v>
                </c:pt>
                <c:pt idx="77">
                  <c:v>6.2</c:v>
                </c:pt>
                <c:pt idx="78">
                  <c:v>6.3</c:v>
                </c:pt>
                <c:pt idx="79">
                  <c:v>6.2</c:v>
                </c:pt>
                <c:pt idx="80">
                  <c:v>6.4</c:v>
                </c:pt>
                <c:pt idx="81">
                  <c:v>5.8</c:v>
                </c:pt>
                <c:pt idx="82">
                  <c:v>5.6</c:v>
                </c:pt>
                <c:pt idx="83">
                  <c:v>5.2</c:v>
                </c:pt>
                <c:pt idx="84">
                  <c:v>5.3</c:v>
                </c:pt>
                <c:pt idx="85">
                  <c:v>5</c:v>
                </c:pt>
                <c:pt idx="86">
                  <c:v>4.8</c:v>
                </c:pt>
                <c:pt idx="87">
                  <c:v>4.7</c:v>
                </c:pt>
                <c:pt idx="88">
                  <c:v>4.7</c:v>
                </c:pt>
                <c:pt idx="89">
                  <c:v>4.7</c:v>
                </c:pt>
                <c:pt idx="90">
                  <c:v>4.5999999999999996</c:v>
                </c:pt>
                <c:pt idx="91">
                  <c:v>4.9000000000000004</c:v>
                </c:pt>
                <c:pt idx="92">
                  <c:v>5</c:v>
                </c:pt>
                <c:pt idx="93">
                  <c:v>5.0999999999999996</c:v>
                </c:pt>
                <c:pt idx="94">
                  <c:v>4.9000000000000004</c:v>
                </c:pt>
                <c:pt idx="95">
                  <c:v>4.9000000000000004</c:v>
                </c:pt>
                <c:pt idx="96">
                  <c:v>4.5</c:v>
                </c:pt>
                <c:pt idx="97">
                  <c:v>4.3</c:v>
                </c:pt>
                <c:pt idx="98">
                  <c:v>5.0999999999999996</c:v>
                </c:pt>
                <c:pt idx="99">
                  <c:v>4.8</c:v>
                </c:pt>
                <c:pt idx="100">
                  <c:v>5</c:v>
                </c:pt>
                <c:pt idx="101">
                  <c:v>5.0999999999999996</c:v>
                </c:pt>
                <c:pt idx="102">
                  <c:v>5.7</c:v>
                </c:pt>
                <c:pt idx="103">
                  <c:v>4.8</c:v>
                </c:pt>
                <c:pt idx="104">
                  <c:v>4.5999999999999996</c:v>
                </c:pt>
                <c:pt idx="105">
                  <c:v>4.7</c:v>
                </c:pt>
                <c:pt idx="106">
                  <c:v>4.9000000000000004</c:v>
                </c:pt>
                <c:pt idx="107">
                  <c:v>4.7</c:v>
                </c:pt>
                <c:pt idx="108">
                  <c:v>4.8</c:v>
                </c:pt>
                <c:pt idx="109">
                  <c:v>4.5</c:v>
                </c:pt>
                <c:pt idx="110">
                  <c:v>4.3</c:v>
                </c:pt>
                <c:pt idx="111">
                  <c:v>4.2</c:v>
                </c:pt>
                <c:pt idx="112">
                  <c:v>4.7</c:v>
                </c:pt>
                <c:pt idx="113">
                  <c:v>4.8</c:v>
                </c:pt>
                <c:pt idx="114">
                  <c:v>4.8</c:v>
                </c:pt>
                <c:pt idx="115">
                  <c:v>4.7</c:v>
                </c:pt>
                <c:pt idx="116">
                  <c:v>4.5999999999999996</c:v>
                </c:pt>
                <c:pt idx="117">
                  <c:v>4.5999999999999996</c:v>
                </c:pt>
                <c:pt idx="118">
                  <c:v>5.0999999999999996</c:v>
                </c:pt>
                <c:pt idx="119">
                  <c:v>5.0999999999999996</c:v>
                </c:pt>
                <c:pt idx="120">
                  <c:v>5.9</c:v>
                </c:pt>
                <c:pt idx="121">
                  <c:v>6.6</c:v>
                </c:pt>
                <c:pt idx="122">
                  <c:v>6.6</c:v>
                </c:pt>
                <c:pt idx="123">
                  <c:v>7.6</c:v>
                </c:pt>
                <c:pt idx="124">
                  <c:v>7.3</c:v>
                </c:pt>
                <c:pt idx="125">
                  <c:v>7.1</c:v>
                </c:pt>
                <c:pt idx="126">
                  <c:v>7.3</c:v>
                </c:pt>
                <c:pt idx="127">
                  <c:v>7.2</c:v>
                </c:pt>
                <c:pt idx="128">
                  <c:v>7</c:v>
                </c:pt>
                <c:pt idx="129">
                  <c:v>6.7</c:v>
                </c:pt>
                <c:pt idx="130">
                  <c:v>6</c:v>
                </c:pt>
                <c:pt idx="131">
                  <c:v>6.2</c:v>
                </c:pt>
                <c:pt idx="132">
                  <c:v>6.2</c:v>
                </c:pt>
                <c:pt idx="133">
                  <c:v>6</c:v>
                </c:pt>
                <c:pt idx="134">
                  <c:v>6.2</c:v>
                </c:pt>
                <c:pt idx="135">
                  <c:v>6.1</c:v>
                </c:pt>
                <c:pt idx="136">
                  <c:v>5.8</c:v>
                </c:pt>
                <c:pt idx="137">
                  <c:v>5.6</c:v>
                </c:pt>
                <c:pt idx="138">
                  <c:v>5.7</c:v>
                </c:pt>
                <c:pt idx="139">
                  <c:v>5.6</c:v>
                </c:pt>
                <c:pt idx="140">
                  <c:v>5.6</c:v>
                </c:pt>
                <c:pt idx="141">
                  <c:v>6.1</c:v>
                </c:pt>
                <c:pt idx="142">
                  <c:v>5.8</c:v>
                </c:pt>
                <c:pt idx="143">
                  <c:v>5.8</c:v>
                </c:pt>
                <c:pt idx="144">
                  <c:v>5.7</c:v>
                </c:pt>
                <c:pt idx="145">
                  <c:v>5.4</c:v>
                </c:pt>
                <c:pt idx="146">
                  <c:v>5.8</c:v>
                </c:pt>
                <c:pt idx="147">
                  <c:v>5.5</c:v>
                </c:pt>
                <c:pt idx="148">
                  <c:v>5.5</c:v>
                </c:pt>
                <c:pt idx="149">
                  <c:v>5.7</c:v>
                </c:pt>
                <c:pt idx="150">
                  <c:v>5.8</c:v>
                </c:pt>
                <c:pt idx="151">
                  <c:v>5.8</c:v>
                </c:pt>
                <c:pt idx="152">
                  <c:v>5.7</c:v>
                </c:pt>
                <c:pt idx="153">
                  <c:v>6.4</c:v>
                </c:pt>
                <c:pt idx="154">
                  <c:v>6.5</c:v>
                </c:pt>
                <c:pt idx="155">
                  <c:v>7</c:v>
                </c:pt>
                <c:pt idx="156">
                  <c:v>6.9</c:v>
                </c:pt>
                <c:pt idx="157">
                  <c:v>7.3</c:v>
                </c:pt>
                <c:pt idx="158">
                  <c:v>7.4</c:v>
                </c:pt>
                <c:pt idx="159">
                  <c:v>7.4</c:v>
                </c:pt>
                <c:pt idx="160">
                  <c:v>7.4</c:v>
                </c:pt>
                <c:pt idx="161">
                  <c:v>7.6</c:v>
                </c:pt>
                <c:pt idx="162">
                  <c:v>7.7</c:v>
                </c:pt>
                <c:pt idx="163">
                  <c:v>7</c:v>
                </c:pt>
                <c:pt idx="164">
                  <c:v>7.3</c:v>
                </c:pt>
                <c:pt idx="165">
                  <c:v>7.2</c:v>
                </c:pt>
                <c:pt idx="166">
                  <c:v>6.6</c:v>
                </c:pt>
                <c:pt idx="167">
                  <c:v>6.4</c:v>
                </c:pt>
                <c:pt idx="168">
                  <c:v>6.7</c:v>
                </c:pt>
                <c:pt idx="169">
                  <c:v>6.2</c:v>
                </c:pt>
                <c:pt idx="170">
                  <c:v>6.3</c:v>
                </c:pt>
                <c:pt idx="171">
                  <c:v>6.2</c:v>
                </c:pt>
                <c:pt idx="172">
                  <c:v>6</c:v>
                </c:pt>
                <c:pt idx="173">
                  <c:v>5.8</c:v>
                </c:pt>
                <c:pt idx="174">
                  <c:v>6.1</c:v>
                </c:pt>
                <c:pt idx="175">
                  <c:v>6.4</c:v>
                </c:pt>
                <c:pt idx="176">
                  <c:v>6.3</c:v>
                </c:pt>
                <c:pt idx="177">
                  <c:v>6.1</c:v>
                </c:pt>
                <c:pt idx="178">
                  <c:v>6.3</c:v>
                </c:pt>
                <c:pt idx="179">
                  <c:v>6.2</c:v>
                </c:pt>
                <c:pt idx="180">
                  <c:v>6.4</c:v>
                </c:pt>
                <c:pt idx="181">
                  <c:v>6.5</c:v>
                </c:pt>
                <c:pt idx="182">
                  <c:v>6.2</c:v>
                </c:pt>
                <c:pt idx="183">
                  <c:v>6.2</c:v>
                </c:pt>
                <c:pt idx="184">
                  <c:v>6.7</c:v>
                </c:pt>
                <c:pt idx="185">
                  <c:v>6.4</c:v>
                </c:pt>
                <c:pt idx="186">
                  <c:v>6.6</c:v>
                </c:pt>
                <c:pt idx="187">
                  <c:v>6.3</c:v>
                </c:pt>
                <c:pt idx="188">
                  <c:v>6.6</c:v>
                </c:pt>
                <c:pt idx="189">
                  <c:v>6.6</c:v>
                </c:pt>
                <c:pt idx="190">
                  <c:v>6.6</c:v>
                </c:pt>
                <c:pt idx="191">
                  <c:v>6.4</c:v>
                </c:pt>
                <c:pt idx="192">
                  <c:v>6.6</c:v>
                </c:pt>
                <c:pt idx="193">
                  <c:v>6.5</c:v>
                </c:pt>
                <c:pt idx="194">
                  <c:v>6.6</c:v>
                </c:pt>
                <c:pt idx="195">
                  <c:v>6.4</c:v>
                </c:pt>
                <c:pt idx="196">
                  <c:v>6.3</c:v>
                </c:pt>
                <c:pt idx="197">
                  <c:v>6.2</c:v>
                </c:pt>
                <c:pt idx="198">
                  <c:v>6</c:v>
                </c:pt>
                <c:pt idx="199">
                  <c:v>5.9</c:v>
                </c:pt>
                <c:pt idx="200">
                  <c:v>6</c:v>
                </c:pt>
                <c:pt idx="201">
                  <c:v>6.1</c:v>
                </c:pt>
                <c:pt idx="202">
                  <c:v>5.9</c:v>
                </c:pt>
                <c:pt idx="203">
                  <c:v>6.2</c:v>
                </c:pt>
                <c:pt idx="204">
                  <c:v>5.9</c:v>
                </c:pt>
                <c:pt idx="205">
                  <c:v>6.4</c:v>
                </c:pt>
                <c:pt idx="206">
                  <c:v>5.9</c:v>
                </c:pt>
                <c:pt idx="207">
                  <c:v>5.9</c:v>
                </c:pt>
                <c:pt idx="208">
                  <c:v>5.5</c:v>
                </c:pt>
                <c:pt idx="209">
                  <c:v>5.7</c:v>
                </c:pt>
                <c:pt idx="210">
                  <c:v>5.3</c:v>
                </c:pt>
                <c:pt idx="211">
                  <c:v>5.2</c:v>
                </c:pt>
                <c:pt idx="212">
                  <c:v>5.4</c:v>
                </c:pt>
                <c:pt idx="213">
                  <c:v>5.0999999999999996</c:v>
                </c:pt>
                <c:pt idx="214">
                  <c:v>5.4</c:v>
                </c:pt>
                <c:pt idx="215">
                  <c:v>5.0999999999999996</c:v>
                </c:pt>
                <c:pt idx="216">
                  <c:v>5</c:v>
                </c:pt>
                <c:pt idx="217">
                  <c:v>4.7</c:v>
                </c:pt>
                <c:pt idx="218">
                  <c:v>4.8</c:v>
                </c:pt>
                <c:pt idx="219">
                  <c:v>4.8</c:v>
                </c:pt>
                <c:pt idx="220">
                  <c:v>5.2</c:v>
                </c:pt>
                <c:pt idx="221">
                  <c:v>4.9000000000000004</c:v>
                </c:pt>
                <c:pt idx="222">
                  <c:v>4.8</c:v>
                </c:pt>
                <c:pt idx="223">
                  <c:v>4.9000000000000004</c:v>
                </c:pt>
                <c:pt idx="224">
                  <c:v>4.7</c:v>
                </c:pt>
                <c:pt idx="225">
                  <c:v>4.9000000000000004</c:v>
                </c:pt>
                <c:pt idx="226">
                  <c:v>4.5999999999999996</c:v>
                </c:pt>
                <c:pt idx="227">
                  <c:v>4.8</c:v>
                </c:pt>
                <c:pt idx="228">
                  <c:v>5.4</c:v>
                </c:pt>
                <c:pt idx="229">
                  <c:v>5.2</c:v>
                </c:pt>
                <c:pt idx="230">
                  <c:v>5.0999999999999996</c:v>
                </c:pt>
                <c:pt idx="231">
                  <c:v>4.9000000000000004</c:v>
                </c:pt>
                <c:pt idx="232">
                  <c:v>5</c:v>
                </c:pt>
                <c:pt idx="233">
                  <c:v>5.0999999999999996</c:v>
                </c:pt>
                <c:pt idx="234">
                  <c:v>5.0999999999999996</c:v>
                </c:pt>
                <c:pt idx="235">
                  <c:v>4.9000000000000004</c:v>
                </c:pt>
                <c:pt idx="236">
                  <c:v>5.3</c:v>
                </c:pt>
                <c:pt idx="237">
                  <c:v>5.6</c:v>
                </c:pt>
                <c:pt idx="238">
                  <c:v>5.2</c:v>
                </c:pt>
                <c:pt idx="239">
                  <c:v>5.0999999999999996</c:v>
                </c:pt>
                <c:pt idx="240">
                  <c:v>5</c:v>
                </c:pt>
                <c:pt idx="241">
                  <c:v>5.0999999999999996</c:v>
                </c:pt>
                <c:pt idx="242">
                  <c:v>4.8</c:v>
                </c:pt>
                <c:pt idx="243">
                  <c:v>4.7</c:v>
                </c:pt>
                <c:pt idx="244">
                  <c:v>4.7</c:v>
                </c:pt>
                <c:pt idx="245">
                  <c:v>4.9000000000000004</c:v>
                </c:pt>
                <c:pt idx="246">
                  <c:v>5</c:v>
                </c:pt>
                <c:pt idx="247">
                  <c:v>4.7</c:v>
                </c:pt>
                <c:pt idx="248">
                  <c:v>4.5</c:v>
                </c:pt>
                <c:pt idx="249">
                  <c:v>4.5</c:v>
                </c:pt>
                <c:pt idx="250">
                  <c:v>4.5999999999999996</c:v>
                </c:pt>
                <c:pt idx="251">
                  <c:v>4.5999999999999996</c:v>
                </c:pt>
                <c:pt idx="252">
                  <c:v>4.5999999999999996</c:v>
                </c:pt>
                <c:pt idx="253">
                  <c:v>4.5999999999999996</c:v>
                </c:pt>
                <c:pt idx="254">
                  <c:v>4.5999999999999996</c:v>
                </c:pt>
                <c:pt idx="255">
                  <c:v>4.7</c:v>
                </c:pt>
                <c:pt idx="256">
                  <c:v>4.5999999999999996</c:v>
                </c:pt>
                <c:pt idx="257">
                  <c:v>4.8</c:v>
                </c:pt>
                <c:pt idx="258">
                  <c:v>4.5999999999999996</c:v>
                </c:pt>
                <c:pt idx="259">
                  <c:v>4.8</c:v>
                </c:pt>
                <c:pt idx="260">
                  <c:v>4.9000000000000004</c:v>
                </c:pt>
                <c:pt idx="261">
                  <c:v>5</c:v>
                </c:pt>
                <c:pt idx="262">
                  <c:v>4.5</c:v>
                </c:pt>
                <c:pt idx="263">
                  <c:v>4.5</c:v>
                </c:pt>
                <c:pt idx="264">
                  <c:v>4.9000000000000004</c:v>
                </c:pt>
                <c:pt idx="265">
                  <c:v>5.0999999999999996</c:v>
                </c:pt>
                <c:pt idx="266">
                  <c:v>5.6</c:v>
                </c:pt>
                <c:pt idx="267">
                  <c:v>5.5</c:v>
                </c:pt>
                <c:pt idx="268">
                  <c:v>5.7</c:v>
                </c:pt>
                <c:pt idx="269">
                  <c:v>5.7</c:v>
                </c:pt>
                <c:pt idx="270">
                  <c:v>5.8</c:v>
                </c:pt>
                <c:pt idx="271">
                  <c:v>6</c:v>
                </c:pt>
                <c:pt idx="272">
                  <c:v>6.3</c:v>
                </c:pt>
                <c:pt idx="273">
                  <c:v>6.4</c:v>
                </c:pt>
                <c:pt idx="274">
                  <c:v>6.9</c:v>
                </c:pt>
                <c:pt idx="275">
                  <c:v>6.9</c:v>
                </c:pt>
                <c:pt idx="276">
                  <c:v>6.8</c:v>
                </c:pt>
                <c:pt idx="277">
                  <c:v>6.8</c:v>
                </c:pt>
                <c:pt idx="278">
                  <c:v>7.1</c:v>
                </c:pt>
                <c:pt idx="279">
                  <c:v>7</c:v>
                </c:pt>
                <c:pt idx="280">
                  <c:v>6.9</c:v>
                </c:pt>
                <c:pt idx="281">
                  <c:v>6.9</c:v>
                </c:pt>
                <c:pt idx="282">
                  <c:v>7</c:v>
                </c:pt>
                <c:pt idx="283">
                  <c:v>7</c:v>
                </c:pt>
                <c:pt idx="284">
                  <c:v>6.9</c:v>
                </c:pt>
                <c:pt idx="285">
                  <c:v>6.8</c:v>
                </c:pt>
                <c:pt idx="286">
                  <c:v>7</c:v>
                </c:pt>
                <c:pt idx="287">
                  <c:v>6.8</c:v>
                </c:pt>
                <c:pt idx="288">
                  <c:v>6.7</c:v>
                </c:pt>
                <c:pt idx="289">
                  <c:v>6.4</c:v>
                </c:pt>
                <c:pt idx="290">
                  <c:v>6.7</c:v>
                </c:pt>
                <c:pt idx="291">
                  <c:v>6.7</c:v>
                </c:pt>
                <c:pt idx="292">
                  <c:v>6.6</c:v>
                </c:pt>
                <c:pt idx="293">
                  <c:v>6.8</c:v>
                </c:pt>
                <c:pt idx="294">
                  <c:v>7</c:v>
                </c:pt>
                <c:pt idx="295">
                  <c:v>6.9</c:v>
                </c:pt>
                <c:pt idx="296">
                  <c:v>6.7</c:v>
                </c:pt>
                <c:pt idx="297">
                  <c:v>6.8</c:v>
                </c:pt>
                <c:pt idx="298">
                  <c:v>6.2</c:v>
                </c:pt>
                <c:pt idx="299">
                  <c:v>6.2</c:v>
                </c:pt>
                <c:pt idx="300">
                  <c:v>6.1</c:v>
                </c:pt>
                <c:pt idx="301">
                  <c:v>6.2</c:v>
                </c:pt>
                <c:pt idx="302">
                  <c:v>6</c:v>
                </c:pt>
                <c:pt idx="303">
                  <c:v>6.1</c:v>
                </c:pt>
                <c:pt idx="304">
                  <c:v>5.7</c:v>
                </c:pt>
                <c:pt idx="305">
                  <c:v>6</c:v>
                </c:pt>
                <c:pt idx="306">
                  <c:v>6</c:v>
                </c:pt>
                <c:pt idx="307">
                  <c:v>6</c:v>
                </c:pt>
                <c:pt idx="308">
                  <c:v>6.1</c:v>
                </c:pt>
                <c:pt idx="309">
                  <c:v>5.7</c:v>
                </c:pt>
                <c:pt idx="310">
                  <c:v>6</c:v>
                </c:pt>
                <c:pt idx="311">
                  <c:v>6.1</c:v>
                </c:pt>
                <c:pt idx="312">
                  <c:v>6.2</c:v>
                </c:pt>
                <c:pt idx="313">
                  <c:v>6.2</c:v>
                </c:pt>
                <c:pt idx="314">
                  <c:v>6.1</c:v>
                </c:pt>
                <c:pt idx="315">
                  <c:v>6</c:v>
                </c:pt>
                <c:pt idx="316">
                  <c:v>6.3</c:v>
                </c:pt>
                <c:pt idx="317">
                  <c:v>6.5</c:v>
                </c:pt>
                <c:pt idx="318">
                  <c:v>6.8</c:v>
                </c:pt>
                <c:pt idx="319">
                  <c:v>6.5</c:v>
                </c:pt>
                <c:pt idx="320">
                  <c:v>7.1</c:v>
                </c:pt>
                <c:pt idx="321">
                  <c:v>7.1</c:v>
                </c:pt>
                <c:pt idx="322">
                  <c:v>7.9</c:v>
                </c:pt>
                <c:pt idx="323">
                  <c:v>8.3000000000000007</c:v>
                </c:pt>
                <c:pt idx="324">
                  <c:v>9.1999999999999993</c:v>
                </c:pt>
                <c:pt idx="325">
                  <c:v>9.1</c:v>
                </c:pt>
                <c:pt idx="326">
                  <c:v>9.6</c:v>
                </c:pt>
                <c:pt idx="327">
                  <c:v>9.6</c:v>
                </c:pt>
                <c:pt idx="328">
                  <c:v>9.8000000000000007</c:v>
                </c:pt>
                <c:pt idx="329">
                  <c:v>9.4</c:v>
                </c:pt>
                <c:pt idx="330">
                  <c:v>9.3000000000000007</c:v>
                </c:pt>
                <c:pt idx="331">
                  <c:v>9.1999999999999993</c:v>
                </c:pt>
                <c:pt idx="332">
                  <c:v>9</c:v>
                </c:pt>
                <c:pt idx="333">
                  <c:v>9.1999999999999993</c:v>
                </c:pt>
                <c:pt idx="334">
                  <c:v>9</c:v>
                </c:pt>
                <c:pt idx="335">
                  <c:v>9.1</c:v>
                </c:pt>
                <c:pt idx="336">
                  <c:v>8.9</c:v>
                </c:pt>
                <c:pt idx="337">
                  <c:v>8.8000000000000007</c:v>
                </c:pt>
                <c:pt idx="338">
                  <c:v>8.6</c:v>
                </c:pt>
                <c:pt idx="339">
                  <c:v>8.6</c:v>
                </c:pt>
                <c:pt idx="340">
                  <c:v>8.1</c:v>
                </c:pt>
                <c:pt idx="341">
                  <c:v>8.4</c:v>
                </c:pt>
                <c:pt idx="342">
                  <c:v>8.8000000000000007</c:v>
                </c:pt>
                <c:pt idx="343">
                  <c:v>9</c:v>
                </c:pt>
                <c:pt idx="344">
                  <c:v>8.6999999999999993</c:v>
                </c:pt>
                <c:pt idx="345">
                  <c:v>8.6999999999999993</c:v>
                </c:pt>
                <c:pt idx="346">
                  <c:v>8.6999999999999993</c:v>
                </c:pt>
                <c:pt idx="347">
                  <c:v>8.5</c:v>
                </c:pt>
                <c:pt idx="348">
                  <c:v>8.5</c:v>
                </c:pt>
                <c:pt idx="349">
                  <c:v>8.6</c:v>
                </c:pt>
                <c:pt idx="350">
                  <c:v>8.6</c:v>
                </c:pt>
                <c:pt idx="351">
                  <c:v>8.4</c:v>
                </c:pt>
                <c:pt idx="352">
                  <c:v>7.9</c:v>
                </c:pt>
                <c:pt idx="353">
                  <c:v>8.4</c:v>
                </c:pt>
                <c:pt idx="354">
                  <c:v>8</c:v>
                </c:pt>
                <c:pt idx="355">
                  <c:v>8.1</c:v>
                </c:pt>
                <c:pt idx="356">
                  <c:v>8.1</c:v>
                </c:pt>
                <c:pt idx="357">
                  <c:v>7.9</c:v>
                </c:pt>
                <c:pt idx="358">
                  <c:v>8.1</c:v>
                </c:pt>
                <c:pt idx="359">
                  <c:v>7.5</c:v>
                </c:pt>
                <c:pt idx="360">
                  <c:v>7.6</c:v>
                </c:pt>
                <c:pt idx="361">
                  <c:v>7.2</c:v>
                </c:pt>
                <c:pt idx="362">
                  <c:v>7.2</c:v>
                </c:pt>
                <c:pt idx="363">
                  <c:v>7.1</c:v>
                </c:pt>
                <c:pt idx="364">
                  <c:v>7.2</c:v>
                </c:pt>
                <c:pt idx="365">
                  <c:v>7.2</c:v>
                </c:pt>
                <c:pt idx="366">
                  <c:v>7.6</c:v>
                </c:pt>
                <c:pt idx="367">
                  <c:v>7.2</c:v>
                </c:pt>
                <c:pt idx="368">
                  <c:v>7.2</c:v>
                </c:pt>
                <c:pt idx="369">
                  <c:v>6.7</c:v>
                </c:pt>
                <c:pt idx="370">
                  <c:v>7</c:v>
                </c:pt>
                <c:pt idx="371">
                  <c:v>7</c:v>
                </c:pt>
                <c:pt idx="372">
                  <c:v>6.9</c:v>
                </c:pt>
                <c:pt idx="373">
                  <c:v>6.9</c:v>
                </c:pt>
                <c:pt idx="374">
                  <c:v>6.8</c:v>
                </c:pt>
                <c:pt idx="375">
                  <c:v>6.8</c:v>
                </c:pt>
                <c:pt idx="376">
                  <c:v>6.7</c:v>
                </c:pt>
                <c:pt idx="377">
                  <c:v>6.8</c:v>
                </c:pt>
                <c:pt idx="378">
                  <c:v>6.6</c:v>
                </c:pt>
                <c:pt idx="379">
                  <c:v>7.1</c:v>
                </c:pt>
                <c:pt idx="380">
                  <c:v>6.7</c:v>
                </c:pt>
                <c:pt idx="381">
                  <c:v>6.9</c:v>
                </c:pt>
                <c:pt idx="382">
                  <c:v>6.7</c:v>
                </c:pt>
                <c:pt idx="383">
                  <c:v>6.8</c:v>
                </c:pt>
                <c:pt idx="384">
                  <c:v>6.9</c:v>
                </c:pt>
                <c:pt idx="385">
                  <c:v>7</c:v>
                </c:pt>
                <c:pt idx="386">
                  <c:v>6.9</c:v>
                </c:pt>
                <c:pt idx="387">
                  <c:v>7.2</c:v>
                </c:pt>
                <c:pt idx="388">
                  <c:v>7.5</c:v>
                </c:pt>
                <c:pt idx="389">
                  <c:v>7.6</c:v>
                </c:pt>
                <c:pt idx="390">
                  <c:v>7.8</c:v>
                </c:pt>
                <c:pt idx="391">
                  <c:v>7.8</c:v>
                </c:pt>
                <c:pt idx="392">
                  <c:v>7.3</c:v>
                </c:pt>
                <c:pt idx="393">
                  <c:v>7.7</c:v>
                </c:pt>
                <c:pt idx="394">
                  <c:v>7.6</c:v>
                </c:pt>
                <c:pt idx="395">
                  <c:v>7.6</c:v>
                </c:pt>
                <c:pt idx="396">
                  <c:v>7.8</c:v>
                </c:pt>
                <c:pt idx="397">
                  <c:v>7.7</c:v>
                </c:pt>
                <c:pt idx="398">
                  <c:v>7.7</c:v>
                </c:pt>
                <c:pt idx="399">
                  <c:v>7.6</c:v>
                </c:pt>
                <c:pt idx="400">
                  <c:v>7.8</c:v>
                </c:pt>
                <c:pt idx="401">
                  <c:v>7.8</c:v>
                </c:pt>
                <c:pt idx="402">
                  <c:v>7.7</c:v>
                </c:pt>
                <c:pt idx="403">
                  <c:v>7.7</c:v>
                </c:pt>
                <c:pt idx="404">
                  <c:v>8.1</c:v>
                </c:pt>
                <c:pt idx="405">
                  <c:v>8.3000000000000007</c:v>
                </c:pt>
                <c:pt idx="406">
                  <c:v>8.4</c:v>
                </c:pt>
                <c:pt idx="407">
                  <c:v>8.5</c:v>
                </c:pt>
                <c:pt idx="408">
                  <c:v>8.5</c:v>
                </c:pt>
                <c:pt idx="409">
                  <c:v>8.9</c:v>
                </c:pt>
                <c:pt idx="410">
                  <c:v>8.9</c:v>
                </c:pt>
                <c:pt idx="411">
                  <c:v>9.3000000000000007</c:v>
                </c:pt>
                <c:pt idx="412">
                  <c:v>9.3000000000000007</c:v>
                </c:pt>
                <c:pt idx="413">
                  <c:v>9.1999999999999993</c:v>
                </c:pt>
                <c:pt idx="414">
                  <c:v>9.6</c:v>
                </c:pt>
                <c:pt idx="415">
                  <c:v>9.4</c:v>
                </c:pt>
                <c:pt idx="416">
                  <c:v>9.5</c:v>
                </c:pt>
                <c:pt idx="417">
                  <c:v>9.8000000000000007</c:v>
                </c:pt>
                <c:pt idx="418">
                  <c:v>10.199999999999999</c:v>
                </c:pt>
                <c:pt idx="419">
                  <c:v>10.4</c:v>
                </c:pt>
                <c:pt idx="420">
                  <c:v>10.1</c:v>
                </c:pt>
                <c:pt idx="421">
                  <c:v>9.9</c:v>
                </c:pt>
                <c:pt idx="422">
                  <c:v>9.8000000000000007</c:v>
                </c:pt>
                <c:pt idx="423">
                  <c:v>9.5</c:v>
                </c:pt>
                <c:pt idx="424">
                  <c:v>9.5</c:v>
                </c:pt>
                <c:pt idx="425">
                  <c:v>9.9</c:v>
                </c:pt>
                <c:pt idx="426">
                  <c:v>9</c:v>
                </c:pt>
                <c:pt idx="427">
                  <c:v>9</c:v>
                </c:pt>
                <c:pt idx="428">
                  <c:v>8.6999999999999993</c:v>
                </c:pt>
                <c:pt idx="429">
                  <c:v>8.5</c:v>
                </c:pt>
                <c:pt idx="430">
                  <c:v>8.1999999999999993</c:v>
                </c:pt>
                <c:pt idx="431">
                  <c:v>8.3000000000000007</c:v>
                </c:pt>
                <c:pt idx="432">
                  <c:v>7.9</c:v>
                </c:pt>
                <c:pt idx="433">
                  <c:v>7.8</c:v>
                </c:pt>
                <c:pt idx="434">
                  <c:v>7.8</c:v>
                </c:pt>
                <c:pt idx="435">
                  <c:v>7.8</c:v>
                </c:pt>
                <c:pt idx="436">
                  <c:v>7.6</c:v>
                </c:pt>
                <c:pt idx="437">
                  <c:v>7.4</c:v>
                </c:pt>
                <c:pt idx="438">
                  <c:v>7.6</c:v>
                </c:pt>
                <c:pt idx="439">
                  <c:v>7.8</c:v>
                </c:pt>
                <c:pt idx="440">
                  <c:v>7.4</c:v>
                </c:pt>
                <c:pt idx="441">
                  <c:v>7.7</c:v>
                </c:pt>
                <c:pt idx="442">
                  <c:v>7.4</c:v>
                </c:pt>
                <c:pt idx="443">
                  <c:v>7.4</c:v>
                </c:pt>
                <c:pt idx="444">
                  <c:v>7.6</c:v>
                </c:pt>
                <c:pt idx="445">
                  <c:v>7.4</c:v>
                </c:pt>
                <c:pt idx="446">
                  <c:v>7.5</c:v>
                </c:pt>
                <c:pt idx="447">
                  <c:v>7.5</c:v>
                </c:pt>
                <c:pt idx="448">
                  <c:v>7.6</c:v>
                </c:pt>
                <c:pt idx="449">
                  <c:v>7.5</c:v>
                </c:pt>
                <c:pt idx="450">
                  <c:v>7.6</c:v>
                </c:pt>
                <c:pt idx="451">
                  <c:v>7.3</c:v>
                </c:pt>
                <c:pt idx="452">
                  <c:v>7.4</c:v>
                </c:pt>
                <c:pt idx="453">
                  <c:v>7.3</c:v>
                </c:pt>
                <c:pt idx="454">
                  <c:v>7.2</c:v>
                </c:pt>
                <c:pt idx="455">
                  <c:v>7.2</c:v>
                </c:pt>
                <c:pt idx="456">
                  <c:v>6.9</c:v>
                </c:pt>
                <c:pt idx="457">
                  <c:v>7.4</c:v>
                </c:pt>
                <c:pt idx="458">
                  <c:v>7.4</c:v>
                </c:pt>
                <c:pt idx="459">
                  <c:v>7.4</c:v>
                </c:pt>
                <c:pt idx="460">
                  <c:v>7.3</c:v>
                </c:pt>
                <c:pt idx="461">
                  <c:v>7.3</c:v>
                </c:pt>
                <c:pt idx="462">
                  <c:v>7</c:v>
                </c:pt>
                <c:pt idx="463">
                  <c:v>6.9</c:v>
                </c:pt>
                <c:pt idx="464">
                  <c:v>6.9</c:v>
                </c:pt>
                <c:pt idx="465">
                  <c:v>6.9</c:v>
                </c:pt>
                <c:pt idx="466">
                  <c:v>6.9</c:v>
                </c:pt>
                <c:pt idx="467">
                  <c:v>6.5</c:v>
                </c:pt>
                <c:pt idx="468">
                  <c:v>6.6</c:v>
                </c:pt>
                <c:pt idx="469">
                  <c:v>6.6</c:v>
                </c:pt>
                <c:pt idx="470">
                  <c:v>6.7</c:v>
                </c:pt>
                <c:pt idx="471">
                  <c:v>6.3</c:v>
                </c:pt>
                <c:pt idx="472">
                  <c:v>6.2</c:v>
                </c:pt>
                <c:pt idx="473">
                  <c:v>6</c:v>
                </c:pt>
                <c:pt idx="474">
                  <c:v>6</c:v>
                </c:pt>
                <c:pt idx="475">
                  <c:v>6</c:v>
                </c:pt>
                <c:pt idx="476">
                  <c:v>6</c:v>
                </c:pt>
                <c:pt idx="477">
                  <c:v>6.1</c:v>
                </c:pt>
                <c:pt idx="478">
                  <c:v>6</c:v>
                </c:pt>
                <c:pt idx="479">
                  <c:v>5.8</c:v>
                </c:pt>
                <c:pt idx="480">
                  <c:v>5.8</c:v>
                </c:pt>
                <c:pt idx="481">
                  <c:v>5.9</c:v>
                </c:pt>
                <c:pt idx="482">
                  <c:v>5.7</c:v>
                </c:pt>
                <c:pt idx="483">
                  <c:v>5.6</c:v>
                </c:pt>
                <c:pt idx="484">
                  <c:v>5.6</c:v>
                </c:pt>
                <c:pt idx="485">
                  <c:v>5.4</c:v>
                </c:pt>
                <c:pt idx="486">
                  <c:v>5.5</c:v>
                </c:pt>
                <c:pt idx="487">
                  <c:v>5.6</c:v>
                </c:pt>
                <c:pt idx="488">
                  <c:v>5.5</c:v>
                </c:pt>
                <c:pt idx="489">
                  <c:v>5.4</c:v>
                </c:pt>
                <c:pt idx="490">
                  <c:v>5.3</c:v>
                </c:pt>
                <c:pt idx="491">
                  <c:v>5.3</c:v>
                </c:pt>
                <c:pt idx="492">
                  <c:v>5.4</c:v>
                </c:pt>
                <c:pt idx="493">
                  <c:v>5.0999999999999996</c:v>
                </c:pt>
                <c:pt idx="494">
                  <c:v>5.2</c:v>
                </c:pt>
                <c:pt idx="495">
                  <c:v>5.3</c:v>
                </c:pt>
                <c:pt idx="496">
                  <c:v>5.4</c:v>
                </c:pt>
                <c:pt idx="497">
                  <c:v>5.6</c:v>
                </c:pt>
                <c:pt idx="498">
                  <c:v>5.6</c:v>
                </c:pt>
                <c:pt idx="499">
                  <c:v>5.4</c:v>
                </c:pt>
                <c:pt idx="500">
                  <c:v>5.2</c:v>
                </c:pt>
                <c:pt idx="501">
                  <c:v>5.4</c:v>
                </c:pt>
                <c:pt idx="502">
                  <c:v>5.4</c:v>
                </c:pt>
                <c:pt idx="503">
                  <c:v>5.4</c:v>
                </c:pt>
                <c:pt idx="504">
                  <c:v>5.3</c:v>
                </c:pt>
                <c:pt idx="505">
                  <c:v>5.4</c:v>
                </c:pt>
                <c:pt idx="506">
                  <c:v>5.3</c:v>
                </c:pt>
                <c:pt idx="507">
                  <c:v>5.4</c:v>
                </c:pt>
                <c:pt idx="508">
                  <c:v>5.4</c:v>
                </c:pt>
                <c:pt idx="509">
                  <c:v>5.2</c:v>
                </c:pt>
                <c:pt idx="510">
                  <c:v>5.4</c:v>
                </c:pt>
                <c:pt idx="511">
                  <c:v>5.6</c:v>
                </c:pt>
                <c:pt idx="512">
                  <c:v>5.8</c:v>
                </c:pt>
                <c:pt idx="513">
                  <c:v>5.7</c:v>
                </c:pt>
                <c:pt idx="514">
                  <c:v>5.9</c:v>
                </c:pt>
                <c:pt idx="515">
                  <c:v>5.9</c:v>
                </c:pt>
                <c:pt idx="516">
                  <c:v>6.2</c:v>
                </c:pt>
                <c:pt idx="517">
                  <c:v>6.1</c:v>
                </c:pt>
                <c:pt idx="518">
                  <c:v>6.3</c:v>
                </c:pt>
                <c:pt idx="519">
                  <c:v>6.2</c:v>
                </c:pt>
                <c:pt idx="520">
                  <c:v>6.6</c:v>
                </c:pt>
                <c:pt idx="521">
                  <c:v>6.5</c:v>
                </c:pt>
                <c:pt idx="522">
                  <c:v>6.3</c:v>
                </c:pt>
                <c:pt idx="523">
                  <c:v>6.5</c:v>
                </c:pt>
                <c:pt idx="524">
                  <c:v>6.4</c:v>
                </c:pt>
                <c:pt idx="525">
                  <c:v>6.6</c:v>
                </c:pt>
                <c:pt idx="526">
                  <c:v>6.7</c:v>
                </c:pt>
                <c:pt idx="527">
                  <c:v>6.9</c:v>
                </c:pt>
                <c:pt idx="528">
                  <c:v>6.7</c:v>
                </c:pt>
                <c:pt idx="529">
                  <c:v>6.9</c:v>
                </c:pt>
                <c:pt idx="530">
                  <c:v>6.9</c:v>
                </c:pt>
                <c:pt idx="531">
                  <c:v>6.9</c:v>
                </c:pt>
                <c:pt idx="532">
                  <c:v>7.1</c:v>
                </c:pt>
                <c:pt idx="533">
                  <c:v>7.3</c:v>
                </c:pt>
                <c:pt idx="534">
                  <c:v>7.3</c:v>
                </c:pt>
                <c:pt idx="535">
                  <c:v>7.2</c:v>
                </c:pt>
                <c:pt idx="536">
                  <c:v>7.2</c:v>
                </c:pt>
                <c:pt idx="537">
                  <c:v>6.8</c:v>
                </c:pt>
                <c:pt idx="538">
                  <c:v>7</c:v>
                </c:pt>
                <c:pt idx="539">
                  <c:v>7.2</c:v>
                </c:pt>
                <c:pt idx="540">
                  <c:v>7</c:v>
                </c:pt>
                <c:pt idx="541">
                  <c:v>6.9</c:v>
                </c:pt>
                <c:pt idx="542">
                  <c:v>6.5</c:v>
                </c:pt>
                <c:pt idx="543">
                  <c:v>6.7</c:v>
                </c:pt>
                <c:pt idx="544">
                  <c:v>6.8</c:v>
                </c:pt>
                <c:pt idx="545">
                  <c:v>6.7</c:v>
                </c:pt>
                <c:pt idx="546">
                  <c:v>6.5</c:v>
                </c:pt>
                <c:pt idx="547">
                  <c:v>6.4</c:v>
                </c:pt>
                <c:pt idx="548">
                  <c:v>6.4</c:v>
                </c:pt>
                <c:pt idx="549">
                  <c:v>6.5</c:v>
                </c:pt>
                <c:pt idx="550">
                  <c:v>6.5</c:v>
                </c:pt>
                <c:pt idx="551">
                  <c:v>6.4</c:v>
                </c:pt>
                <c:pt idx="552">
                  <c:v>6.4</c:v>
                </c:pt>
                <c:pt idx="553">
                  <c:v>6.4</c:v>
                </c:pt>
                <c:pt idx="554">
                  <c:v>6.5</c:v>
                </c:pt>
                <c:pt idx="555">
                  <c:v>6.3</c:v>
                </c:pt>
                <c:pt idx="556">
                  <c:v>6</c:v>
                </c:pt>
                <c:pt idx="557">
                  <c:v>6.1</c:v>
                </c:pt>
                <c:pt idx="558">
                  <c:v>5.9</c:v>
                </c:pt>
                <c:pt idx="559">
                  <c:v>6</c:v>
                </c:pt>
                <c:pt idx="560">
                  <c:v>5.9</c:v>
                </c:pt>
                <c:pt idx="561">
                  <c:v>5.7</c:v>
                </c:pt>
                <c:pt idx="562">
                  <c:v>5.6</c:v>
                </c:pt>
                <c:pt idx="563">
                  <c:v>5.5</c:v>
                </c:pt>
                <c:pt idx="564">
                  <c:v>5.6</c:v>
                </c:pt>
                <c:pt idx="565">
                  <c:v>5.5</c:v>
                </c:pt>
                <c:pt idx="566">
                  <c:v>5.5</c:v>
                </c:pt>
                <c:pt idx="567">
                  <c:v>5.9</c:v>
                </c:pt>
                <c:pt idx="568">
                  <c:v>5.5</c:v>
                </c:pt>
                <c:pt idx="569">
                  <c:v>5.7</c:v>
                </c:pt>
                <c:pt idx="570">
                  <c:v>5.8</c:v>
                </c:pt>
                <c:pt idx="571">
                  <c:v>5.6</c:v>
                </c:pt>
                <c:pt idx="572">
                  <c:v>5.7</c:v>
                </c:pt>
                <c:pt idx="573">
                  <c:v>5.7</c:v>
                </c:pt>
                <c:pt idx="574">
                  <c:v>5.5</c:v>
                </c:pt>
                <c:pt idx="575">
                  <c:v>5.5</c:v>
                </c:pt>
                <c:pt idx="576">
                  <c:v>5.8</c:v>
                </c:pt>
                <c:pt idx="577">
                  <c:v>5.4</c:v>
                </c:pt>
                <c:pt idx="578">
                  <c:v>5.3</c:v>
                </c:pt>
                <c:pt idx="579">
                  <c:v>5.5</c:v>
                </c:pt>
                <c:pt idx="580">
                  <c:v>5.5</c:v>
                </c:pt>
                <c:pt idx="581">
                  <c:v>5.3</c:v>
                </c:pt>
                <c:pt idx="582">
                  <c:v>5.4</c:v>
                </c:pt>
                <c:pt idx="583">
                  <c:v>5.3</c:v>
                </c:pt>
                <c:pt idx="584">
                  <c:v>5.2</c:v>
                </c:pt>
                <c:pt idx="585">
                  <c:v>5.4</c:v>
                </c:pt>
                <c:pt idx="586">
                  <c:v>5.4</c:v>
                </c:pt>
                <c:pt idx="587">
                  <c:v>5.7</c:v>
                </c:pt>
                <c:pt idx="588">
                  <c:v>5.3</c:v>
                </c:pt>
                <c:pt idx="589">
                  <c:v>5.4</c:v>
                </c:pt>
                <c:pt idx="590">
                  <c:v>5.2</c:v>
                </c:pt>
                <c:pt idx="591">
                  <c:v>5</c:v>
                </c:pt>
                <c:pt idx="592">
                  <c:v>5.2</c:v>
                </c:pt>
                <c:pt idx="593">
                  <c:v>5</c:v>
                </c:pt>
                <c:pt idx="594">
                  <c:v>5</c:v>
                </c:pt>
                <c:pt idx="595">
                  <c:v>4.9000000000000004</c:v>
                </c:pt>
                <c:pt idx="596">
                  <c:v>5</c:v>
                </c:pt>
                <c:pt idx="597">
                  <c:v>4.7</c:v>
                </c:pt>
                <c:pt idx="598">
                  <c:v>4.7</c:v>
                </c:pt>
                <c:pt idx="599">
                  <c:v>4.8</c:v>
                </c:pt>
                <c:pt idx="600">
                  <c:v>4.8</c:v>
                </c:pt>
                <c:pt idx="601">
                  <c:v>4.8</c:v>
                </c:pt>
                <c:pt idx="602">
                  <c:v>4.8</c:v>
                </c:pt>
                <c:pt idx="603">
                  <c:v>4.5999999999999996</c:v>
                </c:pt>
                <c:pt idx="604">
                  <c:v>4.5</c:v>
                </c:pt>
                <c:pt idx="605">
                  <c:v>4.5999999999999996</c:v>
                </c:pt>
                <c:pt idx="606">
                  <c:v>4.5</c:v>
                </c:pt>
                <c:pt idx="607">
                  <c:v>4.5999999999999996</c:v>
                </c:pt>
                <c:pt idx="608">
                  <c:v>4.5999999999999996</c:v>
                </c:pt>
                <c:pt idx="609">
                  <c:v>4.7</c:v>
                </c:pt>
                <c:pt idx="610">
                  <c:v>4.5999999999999996</c:v>
                </c:pt>
                <c:pt idx="611">
                  <c:v>4.4000000000000004</c:v>
                </c:pt>
                <c:pt idx="612">
                  <c:v>4.4000000000000004</c:v>
                </c:pt>
                <c:pt idx="613">
                  <c:v>4.5</c:v>
                </c:pt>
                <c:pt idx="614">
                  <c:v>4.4000000000000004</c:v>
                </c:pt>
                <c:pt idx="615">
                  <c:v>4.5999999999999996</c:v>
                </c:pt>
                <c:pt idx="616">
                  <c:v>4.2</c:v>
                </c:pt>
                <c:pt idx="617">
                  <c:v>4.4000000000000004</c:v>
                </c:pt>
                <c:pt idx="618">
                  <c:v>4.5</c:v>
                </c:pt>
                <c:pt idx="619">
                  <c:v>4.3</c:v>
                </c:pt>
                <c:pt idx="620">
                  <c:v>4.4000000000000004</c:v>
                </c:pt>
                <c:pt idx="621">
                  <c:v>4.0999999999999996</c:v>
                </c:pt>
                <c:pt idx="622">
                  <c:v>4.2</c:v>
                </c:pt>
                <c:pt idx="623">
                  <c:v>4.0999999999999996</c:v>
                </c:pt>
                <c:pt idx="624">
                  <c:v>4.0999999999999996</c:v>
                </c:pt>
                <c:pt idx="625">
                  <c:v>4.0999999999999996</c:v>
                </c:pt>
                <c:pt idx="626">
                  <c:v>4.3</c:v>
                </c:pt>
                <c:pt idx="627">
                  <c:v>4</c:v>
                </c:pt>
                <c:pt idx="628">
                  <c:v>4.2</c:v>
                </c:pt>
                <c:pt idx="629">
                  <c:v>4.0999999999999996</c:v>
                </c:pt>
                <c:pt idx="630">
                  <c:v>4.2</c:v>
                </c:pt>
                <c:pt idx="631">
                  <c:v>4.3</c:v>
                </c:pt>
                <c:pt idx="632">
                  <c:v>4</c:v>
                </c:pt>
                <c:pt idx="633">
                  <c:v>3.9</c:v>
                </c:pt>
                <c:pt idx="634">
                  <c:v>4</c:v>
                </c:pt>
                <c:pt idx="635">
                  <c:v>3.8</c:v>
                </c:pt>
                <c:pt idx="636">
                  <c:v>4.0999999999999996</c:v>
                </c:pt>
                <c:pt idx="637">
                  <c:v>4.2</c:v>
                </c:pt>
                <c:pt idx="638">
                  <c:v>4.2</c:v>
                </c:pt>
                <c:pt idx="639">
                  <c:v>4.3</c:v>
                </c:pt>
                <c:pt idx="640">
                  <c:v>4.2</c:v>
                </c:pt>
                <c:pt idx="641">
                  <c:v>4.4000000000000004</c:v>
                </c:pt>
                <c:pt idx="642">
                  <c:v>4.5</c:v>
                </c:pt>
                <c:pt idx="643">
                  <c:v>4.8</c:v>
                </c:pt>
                <c:pt idx="644">
                  <c:v>5</c:v>
                </c:pt>
                <c:pt idx="645">
                  <c:v>5.2</c:v>
                </c:pt>
                <c:pt idx="646">
                  <c:v>5.4</c:v>
                </c:pt>
                <c:pt idx="647">
                  <c:v>5.7</c:v>
                </c:pt>
                <c:pt idx="648">
                  <c:v>5.5</c:v>
                </c:pt>
                <c:pt idx="649">
                  <c:v>5.5</c:v>
                </c:pt>
                <c:pt idx="650">
                  <c:v>5.6</c:v>
                </c:pt>
                <c:pt idx="651">
                  <c:v>5.9</c:v>
                </c:pt>
                <c:pt idx="652">
                  <c:v>5.7</c:v>
                </c:pt>
                <c:pt idx="653">
                  <c:v>5.6</c:v>
                </c:pt>
                <c:pt idx="654">
                  <c:v>5.7</c:v>
                </c:pt>
                <c:pt idx="655">
                  <c:v>5.5</c:v>
                </c:pt>
                <c:pt idx="656">
                  <c:v>5.5</c:v>
                </c:pt>
                <c:pt idx="657">
                  <c:v>5.6</c:v>
                </c:pt>
                <c:pt idx="658">
                  <c:v>5.6</c:v>
                </c:pt>
                <c:pt idx="659">
                  <c:v>5.7</c:v>
                </c:pt>
                <c:pt idx="660">
                  <c:v>5.4</c:v>
                </c:pt>
                <c:pt idx="661">
                  <c:v>5.6</c:v>
                </c:pt>
                <c:pt idx="662">
                  <c:v>5.7</c:v>
                </c:pt>
                <c:pt idx="663">
                  <c:v>5.7</c:v>
                </c:pt>
                <c:pt idx="664">
                  <c:v>5.7</c:v>
                </c:pt>
                <c:pt idx="665">
                  <c:v>5.9</c:v>
                </c:pt>
                <c:pt idx="666">
                  <c:v>5.7</c:v>
                </c:pt>
                <c:pt idx="667">
                  <c:v>5.8</c:v>
                </c:pt>
                <c:pt idx="668">
                  <c:v>5.8</c:v>
                </c:pt>
                <c:pt idx="669">
                  <c:v>5.7</c:v>
                </c:pt>
                <c:pt idx="670">
                  <c:v>5.4</c:v>
                </c:pt>
                <c:pt idx="671">
                  <c:v>5.6</c:v>
                </c:pt>
                <c:pt idx="672">
                  <c:v>5.7</c:v>
                </c:pt>
                <c:pt idx="673">
                  <c:v>5.5</c:v>
                </c:pt>
                <c:pt idx="674">
                  <c:v>5.8</c:v>
                </c:pt>
                <c:pt idx="675">
                  <c:v>5.4</c:v>
                </c:pt>
                <c:pt idx="676">
                  <c:v>5.4</c:v>
                </c:pt>
                <c:pt idx="677">
                  <c:v>5.6</c:v>
                </c:pt>
                <c:pt idx="678">
                  <c:v>5.5</c:v>
                </c:pt>
                <c:pt idx="679">
                  <c:v>5.2</c:v>
                </c:pt>
                <c:pt idx="680">
                  <c:v>5.2</c:v>
                </c:pt>
                <c:pt idx="681">
                  <c:v>5.3</c:v>
                </c:pt>
                <c:pt idx="682">
                  <c:v>5.2</c:v>
                </c:pt>
                <c:pt idx="683">
                  <c:v>5.0999999999999996</c:v>
                </c:pt>
                <c:pt idx="684">
                  <c:v>5.0999999999999996</c:v>
                </c:pt>
                <c:pt idx="685">
                  <c:v>5.3</c:v>
                </c:pt>
                <c:pt idx="686">
                  <c:v>5.0999999999999996</c:v>
                </c:pt>
                <c:pt idx="687">
                  <c:v>5.2</c:v>
                </c:pt>
                <c:pt idx="688">
                  <c:v>5.2</c:v>
                </c:pt>
                <c:pt idx="689">
                  <c:v>5.0999999999999996</c:v>
                </c:pt>
                <c:pt idx="690">
                  <c:v>5.0999999999999996</c:v>
                </c:pt>
                <c:pt idx="691">
                  <c:v>4.9000000000000004</c:v>
                </c:pt>
                <c:pt idx="692">
                  <c:v>5.0999999999999996</c:v>
                </c:pt>
                <c:pt idx="693">
                  <c:v>5.0999999999999996</c:v>
                </c:pt>
                <c:pt idx="694">
                  <c:v>5.0999999999999996</c:v>
                </c:pt>
                <c:pt idx="695">
                  <c:v>4.9000000000000004</c:v>
                </c:pt>
                <c:pt idx="696">
                  <c:v>4.8</c:v>
                </c:pt>
                <c:pt idx="697">
                  <c:v>4.8</c:v>
                </c:pt>
                <c:pt idx="698">
                  <c:v>4.7</c:v>
                </c:pt>
                <c:pt idx="699">
                  <c:v>4.7</c:v>
                </c:pt>
                <c:pt idx="700">
                  <c:v>4.5</c:v>
                </c:pt>
                <c:pt idx="701">
                  <c:v>4.5999999999999996</c:v>
                </c:pt>
                <c:pt idx="702">
                  <c:v>4.7</c:v>
                </c:pt>
                <c:pt idx="703">
                  <c:v>4.5999999999999996</c:v>
                </c:pt>
                <c:pt idx="704">
                  <c:v>4.7</c:v>
                </c:pt>
                <c:pt idx="705">
                  <c:v>4.4000000000000004</c:v>
                </c:pt>
                <c:pt idx="706">
                  <c:v>4.5</c:v>
                </c:pt>
                <c:pt idx="707">
                  <c:v>4.4000000000000004</c:v>
                </c:pt>
                <c:pt idx="708">
                  <c:v>4.5</c:v>
                </c:pt>
                <c:pt idx="709">
                  <c:v>4.3</c:v>
                </c:pt>
                <c:pt idx="710">
                  <c:v>4.3</c:v>
                </c:pt>
                <c:pt idx="711">
                  <c:v>4.4000000000000004</c:v>
                </c:pt>
                <c:pt idx="712">
                  <c:v>4.3</c:v>
                </c:pt>
                <c:pt idx="713">
                  <c:v>4.4000000000000004</c:v>
                </c:pt>
                <c:pt idx="714">
                  <c:v>4.5999999999999996</c:v>
                </c:pt>
                <c:pt idx="715">
                  <c:v>4.5999999999999996</c:v>
                </c:pt>
                <c:pt idx="716">
                  <c:v>4.5</c:v>
                </c:pt>
                <c:pt idx="717">
                  <c:v>4.5999999999999996</c:v>
                </c:pt>
                <c:pt idx="718">
                  <c:v>4.5999999999999996</c:v>
                </c:pt>
                <c:pt idx="719">
                  <c:v>4.9000000000000004</c:v>
                </c:pt>
                <c:pt idx="720">
                  <c:v>4.8</c:v>
                </c:pt>
                <c:pt idx="721">
                  <c:v>4.7</c:v>
                </c:pt>
                <c:pt idx="722">
                  <c:v>5</c:v>
                </c:pt>
                <c:pt idx="723">
                  <c:v>4.8</c:v>
                </c:pt>
                <c:pt idx="724">
                  <c:v>5.2</c:v>
                </c:pt>
                <c:pt idx="725">
                  <c:v>5.3</c:v>
                </c:pt>
                <c:pt idx="726">
                  <c:v>5.3</c:v>
                </c:pt>
                <c:pt idx="727">
                  <c:v>5.9</c:v>
                </c:pt>
                <c:pt idx="728">
                  <c:v>5.5</c:v>
                </c:pt>
                <c:pt idx="729">
                  <c:v>5.9</c:v>
                </c:pt>
                <c:pt idx="730">
                  <c:v>6.2</c:v>
                </c:pt>
                <c:pt idx="731">
                  <c:v>6.5</c:v>
                </c:pt>
                <c:pt idx="732">
                  <c:v>7</c:v>
                </c:pt>
                <c:pt idx="733">
                  <c:v>7.3</c:v>
                </c:pt>
                <c:pt idx="734">
                  <c:v>7.6</c:v>
                </c:pt>
                <c:pt idx="735">
                  <c:v>7.6</c:v>
                </c:pt>
                <c:pt idx="736">
                  <c:v>8</c:v>
                </c:pt>
                <c:pt idx="737">
                  <c:v>8.3000000000000007</c:v>
                </c:pt>
                <c:pt idx="738">
                  <c:v>8.3000000000000007</c:v>
                </c:pt>
                <c:pt idx="739">
                  <c:v>8.3000000000000007</c:v>
                </c:pt>
                <c:pt idx="740">
                  <c:v>8.5</c:v>
                </c:pt>
                <c:pt idx="741">
                  <c:v>8.6999999999999993</c:v>
                </c:pt>
                <c:pt idx="742">
                  <c:v>8.6</c:v>
                </c:pt>
                <c:pt idx="743">
                  <c:v>8.6999999999999993</c:v>
                </c:pt>
                <c:pt idx="744">
                  <c:v>8.4</c:v>
                </c:pt>
                <c:pt idx="745">
                  <c:v>8.6</c:v>
                </c:pt>
                <c:pt idx="746">
                  <c:v>8.6999999999999993</c:v>
                </c:pt>
                <c:pt idx="747">
                  <c:v>8.8000000000000007</c:v>
                </c:pt>
                <c:pt idx="748">
                  <c:v>8.8000000000000007</c:v>
                </c:pt>
                <c:pt idx="749">
                  <c:v>8.3000000000000007</c:v>
                </c:pt>
                <c:pt idx="750">
                  <c:v>8.5</c:v>
                </c:pt>
                <c:pt idx="751">
                  <c:v>8.6</c:v>
                </c:pt>
                <c:pt idx="752">
                  <c:v>8.6</c:v>
                </c:pt>
                <c:pt idx="753">
                  <c:v>8.6999999999999993</c:v>
                </c:pt>
                <c:pt idx="754">
                  <c:v>9</c:v>
                </c:pt>
                <c:pt idx="755">
                  <c:v>8.5</c:v>
                </c:pt>
                <c:pt idx="756">
                  <c:v>8.5</c:v>
                </c:pt>
                <c:pt idx="757">
                  <c:v>8.5</c:v>
                </c:pt>
                <c:pt idx="758">
                  <c:v>8.4</c:v>
                </c:pt>
                <c:pt idx="759">
                  <c:v>8.5</c:v>
                </c:pt>
                <c:pt idx="760">
                  <c:v>8.5</c:v>
                </c:pt>
                <c:pt idx="761">
                  <c:v>8.5</c:v>
                </c:pt>
                <c:pt idx="762">
                  <c:v>8.4</c:v>
                </c:pt>
                <c:pt idx="763">
                  <c:v>8.5</c:v>
                </c:pt>
                <c:pt idx="764">
                  <c:v>8.6999999999999993</c:v>
                </c:pt>
                <c:pt idx="765">
                  <c:v>8.4</c:v>
                </c:pt>
                <c:pt idx="766">
                  <c:v>8.3000000000000007</c:v>
                </c:pt>
                <c:pt idx="767">
                  <c:v>8.3000000000000007</c:v>
                </c:pt>
                <c:pt idx="768">
                  <c:v>8.1999999999999993</c:v>
                </c:pt>
                <c:pt idx="769">
                  <c:v>8.1</c:v>
                </c:pt>
                <c:pt idx="770">
                  <c:v>8</c:v>
                </c:pt>
                <c:pt idx="771">
                  <c:v>8</c:v>
                </c:pt>
                <c:pt idx="772">
                  <c:v>7.9</c:v>
                </c:pt>
                <c:pt idx="773">
                  <c:v>7.9</c:v>
                </c:pt>
                <c:pt idx="774">
                  <c:v>8</c:v>
                </c:pt>
                <c:pt idx="775">
                  <c:v>7.8</c:v>
                </c:pt>
                <c:pt idx="776">
                  <c:v>7.6</c:v>
                </c:pt>
                <c:pt idx="777">
                  <c:v>7.6</c:v>
                </c:pt>
                <c:pt idx="778">
                  <c:v>7.6</c:v>
                </c:pt>
                <c:pt idx="779">
                  <c:v>7.9</c:v>
                </c:pt>
                <c:pt idx="780">
                  <c:v>7.8</c:v>
                </c:pt>
                <c:pt idx="781">
                  <c:v>7.6</c:v>
                </c:pt>
                <c:pt idx="782">
                  <c:v>7.5</c:v>
                </c:pt>
                <c:pt idx="783">
                  <c:v>7.3</c:v>
                </c:pt>
                <c:pt idx="784">
                  <c:v>7.1</c:v>
                </c:pt>
                <c:pt idx="785">
                  <c:v>7.3</c:v>
                </c:pt>
                <c:pt idx="786">
                  <c:v>6.8</c:v>
                </c:pt>
                <c:pt idx="787">
                  <c:v>6.7</c:v>
                </c:pt>
                <c:pt idx="788">
                  <c:v>6.7</c:v>
                </c:pt>
                <c:pt idx="789">
                  <c:v>6.8</c:v>
                </c:pt>
                <c:pt idx="790">
                  <c:v>6.7</c:v>
                </c:pt>
                <c:pt idx="791">
                  <c:v>6.6</c:v>
                </c:pt>
                <c:pt idx="792">
                  <c:v>6.3</c:v>
                </c:pt>
                <c:pt idx="793">
                  <c:v>6.4</c:v>
                </c:pt>
                <c:pt idx="794">
                  <c:v>6.6</c:v>
                </c:pt>
                <c:pt idx="795">
                  <c:v>6.1</c:v>
                </c:pt>
                <c:pt idx="796">
                  <c:v>6.2</c:v>
                </c:pt>
                <c:pt idx="797">
                  <c:v>5.8</c:v>
                </c:pt>
                <c:pt idx="798">
                  <c:v>6.1</c:v>
                </c:pt>
                <c:pt idx="799">
                  <c:v>6</c:v>
                </c:pt>
                <c:pt idx="800">
                  <c:v>6</c:v>
                </c:pt>
                <c:pt idx="801">
                  <c:v>5.9</c:v>
                </c:pt>
                <c:pt idx="802">
                  <c:v>5.8</c:v>
                </c:pt>
                <c:pt idx="803">
                  <c:v>5.4</c:v>
                </c:pt>
                <c:pt idx="804">
                  <c:v>5.5</c:v>
                </c:pt>
                <c:pt idx="805">
                  <c:v>5.3</c:v>
                </c:pt>
                <c:pt idx="806">
                  <c:v>5.3</c:v>
                </c:pt>
                <c:pt idx="807">
                  <c:v>5.4</c:v>
                </c:pt>
                <c:pt idx="808">
                  <c:v>5.5</c:v>
                </c:pt>
                <c:pt idx="809">
                  <c:v>5.0999999999999996</c:v>
                </c:pt>
                <c:pt idx="810">
                  <c:v>5.2</c:v>
                </c:pt>
                <c:pt idx="811">
                  <c:v>5</c:v>
                </c:pt>
                <c:pt idx="812">
                  <c:v>5</c:v>
                </c:pt>
                <c:pt idx="813">
                  <c:v>5</c:v>
                </c:pt>
                <c:pt idx="814">
                  <c:v>5</c:v>
                </c:pt>
                <c:pt idx="815">
                  <c:v>4.9000000000000004</c:v>
                </c:pt>
                <c:pt idx="816">
                  <c:v>4.9000000000000004</c:v>
                </c:pt>
                <c:pt idx="817">
                  <c:v>4.8</c:v>
                </c:pt>
                <c:pt idx="818">
                  <c:v>5</c:v>
                </c:pt>
                <c:pt idx="819">
                  <c:v>5</c:v>
                </c:pt>
                <c:pt idx="820">
                  <c:v>4.8</c:v>
                </c:pt>
                <c:pt idx="821">
                  <c:v>4.8</c:v>
                </c:pt>
                <c:pt idx="822">
                  <c:v>4.5999999999999996</c:v>
                </c:pt>
                <c:pt idx="823">
                  <c:v>4.8</c:v>
                </c:pt>
                <c:pt idx="824">
                  <c:v>4.9000000000000004</c:v>
                </c:pt>
                <c:pt idx="825">
                  <c:v>4.7</c:v>
                </c:pt>
                <c:pt idx="826">
                  <c:v>4.5999999999999996</c:v>
                </c:pt>
                <c:pt idx="827">
                  <c:v>4.5999999999999996</c:v>
                </c:pt>
                <c:pt idx="828">
                  <c:v>4.7</c:v>
                </c:pt>
                <c:pt idx="829">
                  <c:v>4.5999999999999996</c:v>
                </c:pt>
                <c:pt idx="830">
                  <c:v>4.3</c:v>
                </c:pt>
                <c:pt idx="831">
                  <c:v>4.5</c:v>
                </c:pt>
                <c:pt idx="832">
                  <c:v>4.5</c:v>
                </c:pt>
                <c:pt idx="833">
                  <c:v>4.3</c:v>
                </c:pt>
                <c:pt idx="834">
                  <c:v>4.2</c:v>
                </c:pt>
                <c:pt idx="835">
                  <c:v>4.3</c:v>
                </c:pt>
                <c:pt idx="836">
                  <c:v>4.2</c:v>
                </c:pt>
                <c:pt idx="837">
                  <c:v>4</c:v>
                </c:pt>
                <c:pt idx="838">
                  <c:v>4.0999999999999996</c:v>
                </c:pt>
                <c:pt idx="839">
                  <c:v>4.0999999999999996</c:v>
                </c:pt>
                <c:pt idx="840">
                  <c:v>4</c:v>
                </c:pt>
                <c:pt idx="841">
                  <c:v>4.0999999999999996</c:v>
                </c:pt>
                <c:pt idx="842">
                  <c:v>4</c:v>
                </c:pt>
                <c:pt idx="843">
                  <c:v>3.8</c:v>
                </c:pt>
                <c:pt idx="844">
                  <c:v>3.6</c:v>
                </c:pt>
                <c:pt idx="845">
                  <c:v>3.9</c:v>
                </c:pt>
                <c:pt idx="846">
                  <c:v>3.9</c:v>
                </c:pt>
                <c:pt idx="847">
                  <c:v>3.8</c:v>
                </c:pt>
                <c:pt idx="848">
                  <c:v>3.7</c:v>
                </c:pt>
                <c:pt idx="849">
                  <c:v>3.8</c:v>
                </c:pt>
                <c:pt idx="850">
                  <c:v>3.8</c:v>
                </c:pt>
                <c:pt idx="851">
                  <c:v>3.8</c:v>
                </c:pt>
                <c:pt idx="852">
                  <c:v>3.9</c:v>
                </c:pt>
                <c:pt idx="853">
                  <c:v>3.7</c:v>
                </c:pt>
                <c:pt idx="854">
                  <c:v>3.7</c:v>
                </c:pt>
                <c:pt idx="855">
                  <c:v>3.4</c:v>
                </c:pt>
                <c:pt idx="856">
                  <c:v>3.6</c:v>
                </c:pt>
                <c:pt idx="857">
                  <c:v>3.6</c:v>
                </c:pt>
                <c:pt idx="858">
                  <c:v>3.7</c:v>
                </c:pt>
                <c:pt idx="859">
                  <c:v>3.6</c:v>
                </c:pt>
                <c:pt idx="860">
                  <c:v>3.4</c:v>
                </c:pt>
                <c:pt idx="861">
                  <c:v>3.5</c:v>
                </c:pt>
                <c:pt idx="862">
                  <c:v>3.5</c:v>
                </c:pt>
                <c:pt idx="863">
                  <c:v>3.5</c:v>
                </c:pt>
                <c:pt idx="864" formatCode="General">
                  <c:v>3.5</c:v>
                </c:pt>
                <c:pt idx="865" formatCode="General">
                  <c:v>3.4</c:v>
                </c:pt>
                <c:pt idx="866" formatCode="General">
                  <c:v>4.4000000000000004</c:v>
                </c:pt>
                <c:pt idx="867" formatCode="General">
                  <c:v>16.2</c:v>
                </c:pt>
                <c:pt idx="868" formatCode="General">
                  <c:v>14.5</c:v>
                </c:pt>
                <c:pt idx="869" formatCode="General">
                  <c:v>11.7</c:v>
                </c:pt>
                <c:pt idx="870">
                  <c:v>10.6</c:v>
                </c:pt>
                <c:pt idx="871">
                  <c:v>8.6</c:v>
                </c:pt>
              </c:numCache>
            </c:numRef>
          </c:val>
          <c:smooth val="0"/>
          <c:extLst>
            <c:ext xmlns:c16="http://schemas.microsoft.com/office/drawing/2014/chart" uri="{C3380CC4-5D6E-409C-BE32-E72D297353CC}">
              <c16:uniqueId val="{00000002-59D6-AD4E-BC32-99AC8C1E96BA}"/>
            </c:ext>
          </c:extLst>
        </c:ser>
        <c:dLbls>
          <c:showLegendKey val="0"/>
          <c:showVal val="0"/>
          <c:showCatName val="0"/>
          <c:showSerName val="0"/>
          <c:showPercent val="0"/>
          <c:showBubbleSize val="0"/>
        </c:dLbls>
        <c:smooth val="0"/>
        <c:axId val="207736536"/>
        <c:axId val="207737320"/>
      </c:lineChart>
      <c:dateAx>
        <c:axId val="207736536"/>
        <c:scaling>
          <c:orientation val="minMax"/>
          <c:min val="36739"/>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207737320"/>
        <c:crosses val="autoZero"/>
        <c:auto val="1"/>
        <c:lblOffset val="100"/>
        <c:baseTimeUnit val="months"/>
        <c:majorUnit val="6"/>
        <c:majorTimeUnit val="months"/>
      </c:dateAx>
      <c:valAx>
        <c:axId val="207737320"/>
        <c:scaling>
          <c:orientation val="minMax"/>
          <c:max val="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r>
                  <a:rPr lang="en-US" dirty="0"/>
                  <a:t>Unemployment</a:t>
                </a:r>
                <a:r>
                  <a:rPr lang="en-US" baseline="0" dirty="0"/>
                  <a:t> Rate (%)</a:t>
                </a:r>
                <a:endParaRPr lang="en-US"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2077365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Constantia" panose="02030602050306030303"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solidFill>
                <a:latin typeface="Constantia" panose="02030602050306030303" pitchFamily="18" charset="0"/>
                <a:ea typeface="+mn-ea"/>
                <a:cs typeface="+mn-cs"/>
              </a:defRPr>
            </a:pPr>
            <a:r>
              <a:rPr lang="en-US" sz="1800" dirty="0"/>
              <a:t>New COVID-19</a:t>
            </a:r>
            <a:r>
              <a:rPr lang="en-US" sz="1800" baseline="0" dirty="0"/>
              <a:t> Tests: </a:t>
            </a:r>
          </a:p>
          <a:p>
            <a:pPr marL="0" marR="0" lvl="0" indent="0" algn="ctr" defTabSz="914400" rtl="0" eaLnBrk="1" fontAlgn="auto" latinLnBrk="0" hangingPunct="1">
              <a:lnSpc>
                <a:spcPct val="100000"/>
              </a:lnSpc>
              <a:spcBef>
                <a:spcPts val="0"/>
              </a:spcBef>
              <a:spcAft>
                <a:spcPts val="0"/>
              </a:spcAft>
              <a:buClrTx/>
              <a:buSzTx/>
              <a:buFontTx/>
              <a:buNone/>
              <a:tabLst/>
              <a:defRPr sz="1800">
                <a:solidFill>
                  <a:prstClr val="black"/>
                </a:solidFill>
              </a:defRPr>
            </a:pPr>
            <a:r>
              <a:rPr lang="en-US" sz="1800" baseline="0" dirty="0"/>
              <a:t>Number of specimens tested for SARS CoV-2 by CDC labs and U.S. public health laboratories</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prstClr val="black"/>
              </a:solidFill>
              <a:latin typeface="Constantia" panose="02030602050306030303" pitchFamily="18" charset="0"/>
              <a:ea typeface="+mn-ea"/>
              <a:cs typeface="+mn-cs"/>
            </a:defRPr>
          </a:pPr>
          <a:endParaRPr lang="en-US"/>
        </a:p>
      </c:txPr>
    </c:title>
    <c:autoTitleDeleted val="0"/>
    <c:plotArea>
      <c:layout/>
      <c:barChart>
        <c:barDir val="col"/>
        <c:grouping val="clustered"/>
        <c:varyColors val="0"/>
        <c:ser>
          <c:idx val="0"/>
          <c:order val="0"/>
          <c:tx>
            <c:strRef>
              <c:f>Sheet1!$B$2</c:f>
              <c:strCache>
                <c:ptCount val="1"/>
                <c:pt idx="0">
                  <c:v>New Tests</c:v>
                </c:pt>
              </c:strCache>
            </c:strRef>
          </c:tx>
          <c:spPr>
            <a:solidFill>
              <a:srgbClr val="C00000"/>
            </a:solidFill>
            <a:ln>
              <a:noFill/>
            </a:ln>
            <a:effectLst/>
          </c:spPr>
          <c:invertIfNegative val="0"/>
          <c:cat>
            <c:numRef>
              <c:f>Sheet1!$A$3:$A$245</c:f>
              <c:numCache>
                <c:formatCode>m/d/yy</c:formatCode>
                <c:ptCount val="243"/>
                <c:pt idx="0">
                  <c:v>43852</c:v>
                </c:pt>
                <c:pt idx="1">
                  <c:v>43853</c:v>
                </c:pt>
                <c:pt idx="2">
                  <c:v>43854</c:v>
                </c:pt>
                <c:pt idx="3">
                  <c:v>43855</c:v>
                </c:pt>
                <c:pt idx="4">
                  <c:v>43856</c:v>
                </c:pt>
                <c:pt idx="5">
                  <c:v>43857</c:v>
                </c:pt>
                <c:pt idx="6">
                  <c:v>43858</c:v>
                </c:pt>
                <c:pt idx="7">
                  <c:v>43859</c:v>
                </c:pt>
                <c:pt idx="8">
                  <c:v>43860</c:v>
                </c:pt>
                <c:pt idx="9">
                  <c:v>43861</c:v>
                </c:pt>
                <c:pt idx="10">
                  <c:v>43862</c:v>
                </c:pt>
                <c:pt idx="11">
                  <c:v>43863</c:v>
                </c:pt>
                <c:pt idx="12">
                  <c:v>43864</c:v>
                </c:pt>
                <c:pt idx="13">
                  <c:v>43865</c:v>
                </c:pt>
                <c:pt idx="14">
                  <c:v>43866</c:v>
                </c:pt>
                <c:pt idx="15">
                  <c:v>43867</c:v>
                </c:pt>
                <c:pt idx="16">
                  <c:v>43868</c:v>
                </c:pt>
                <c:pt idx="17">
                  <c:v>43869</c:v>
                </c:pt>
                <c:pt idx="18">
                  <c:v>43870</c:v>
                </c:pt>
                <c:pt idx="19">
                  <c:v>43871</c:v>
                </c:pt>
                <c:pt idx="20">
                  <c:v>43872</c:v>
                </c:pt>
                <c:pt idx="21">
                  <c:v>43873</c:v>
                </c:pt>
                <c:pt idx="22">
                  <c:v>43874</c:v>
                </c:pt>
                <c:pt idx="23">
                  <c:v>43875</c:v>
                </c:pt>
                <c:pt idx="24">
                  <c:v>43876</c:v>
                </c:pt>
                <c:pt idx="25">
                  <c:v>43877</c:v>
                </c:pt>
                <c:pt idx="26">
                  <c:v>43878</c:v>
                </c:pt>
                <c:pt idx="27">
                  <c:v>43879</c:v>
                </c:pt>
                <c:pt idx="28">
                  <c:v>43880</c:v>
                </c:pt>
                <c:pt idx="29">
                  <c:v>43881</c:v>
                </c:pt>
                <c:pt idx="30">
                  <c:v>43882</c:v>
                </c:pt>
                <c:pt idx="31">
                  <c:v>43883</c:v>
                </c:pt>
                <c:pt idx="32">
                  <c:v>43884</c:v>
                </c:pt>
                <c:pt idx="33">
                  <c:v>43885</c:v>
                </c:pt>
                <c:pt idx="34">
                  <c:v>43886</c:v>
                </c:pt>
                <c:pt idx="35">
                  <c:v>43887</c:v>
                </c:pt>
                <c:pt idx="36">
                  <c:v>43888</c:v>
                </c:pt>
                <c:pt idx="37">
                  <c:v>43889</c:v>
                </c:pt>
                <c:pt idx="38">
                  <c:v>43890</c:v>
                </c:pt>
                <c:pt idx="39">
                  <c:v>43891</c:v>
                </c:pt>
                <c:pt idx="40">
                  <c:v>43892</c:v>
                </c:pt>
                <c:pt idx="41">
                  <c:v>43893</c:v>
                </c:pt>
                <c:pt idx="42">
                  <c:v>43894</c:v>
                </c:pt>
                <c:pt idx="43">
                  <c:v>43895</c:v>
                </c:pt>
                <c:pt idx="44">
                  <c:v>43896</c:v>
                </c:pt>
                <c:pt idx="45">
                  <c:v>43897</c:v>
                </c:pt>
                <c:pt idx="46">
                  <c:v>43898</c:v>
                </c:pt>
                <c:pt idx="47">
                  <c:v>43899</c:v>
                </c:pt>
                <c:pt idx="48">
                  <c:v>43900</c:v>
                </c:pt>
                <c:pt idx="49">
                  <c:v>43901</c:v>
                </c:pt>
                <c:pt idx="50">
                  <c:v>43902</c:v>
                </c:pt>
                <c:pt idx="51">
                  <c:v>43903</c:v>
                </c:pt>
                <c:pt idx="52">
                  <c:v>43904</c:v>
                </c:pt>
                <c:pt idx="53">
                  <c:v>43905</c:v>
                </c:pt>
                <c:pt idx="54">
                  <c:v>43906</c:v>
                </c:pt>
                <c:pt idx="55">
                  <c:v>43907</c:v>
                </c:pt>
                <c:pt idx="56">
                  <c:v>43908</c:v>
                </c:pt>
                <c:pt idx="57">
                  <c:v>43909</c:v>
                </c:pt>
                <c:pt idx="58">
                  <c:v>43910</c:v>
                </c:pt>
                <c:pt idx="59">
                  <c:v>43911</c:v>
                </c:pt>
                <c:pt idx="60">
                  <c:v>43912</c:v>
                </c:pt>
                <c:pt idx="61">
                  <c:v>43913</c:v>
                </c:pt>
                <c:pt idx="62">
                  <c:v>43914</c:v>
                </c:pt>
                <c:pt idx="63">
                  <c:v>43915</c:v>
                </c:pt>
                <c:pt idx="64">
                  <c:v>43916</c:v>
                </c:pt>
                <c:pt idx="65">
                  <c:v>43917</c:v>
                </c:pt>
                <c:pt idx="66">
                  <c:v>43918</c:v>
                </c:pt>
                <c:pt idx="67">
                  <c:v>43919</c:v>
                </c:pt>
                <c:pt idx="68">
                  <c:v>43920</c:v>
                </c:pt>
                <c:pt idx="69">
                  <c:v>43921</c:v>
                </c:pt>
                <c:pt idx="70">
                  <c:v>43922</c:v>
                </c:pt>
                <c:pt idx="71">
                  <c:v>43923</c:v>
                </c:pt>
                <c:pt idx="72">
                  <c:v>43924</c:v>
                </c:pt>
                <c:pt idx="73">
                  <c:v>43925</c:v>
                </c:pt>
                <c:pt idx="74">
                  <c:v>43926</c:v>
                </c:pt>
                <c:pt idx="75">
                  <c:v>43927</c:v>
                </c:pt>
                <c:pt idx="76">
                  <c:v>43928</c:v>
                </c:pt>
                <c:pt idx="77">
                  <c:v>43929</c:v>
                </c:pt>
                <c:pt idx="78">
                  <c:v>43930</c:v>
                </c:pt>
                <c:pt idx="79">
                  <c:v>43931</c:v>
                </c:pt>
                <c:pt idx="80">
                  <c:v>43932</c:v>
                </c:pt>
                <c:pt idx="81">
                  <c:v>43933</c:v>
                </c:pt>
                <c:pt idx="82">
                  <c:v>43934</c:v>
                </c:pt>
                <c:pt idx="83">
                  <c:v>43935</c:v>
                </c:pt>
                <c:pt idx="84">
                  <c:v>43936</c:v>
                </c:pt>
                <c:pt idx="85">
                  <c:v>43937</c:v>
                </c:pt>
                <c:pt idx="86">
                  <c:v>43938</c:v>
                </c:pt>
                <c:pt idx="87">
                  <c:v>43939</c:v>
                </c:pt>
                <c:pt idx="88">
                  <c:v>43940</c:v>
                </c:pt>
                <c:pt idx="89">
                  <c:v>43941</c:v>
                </c:pt>
                <c:pt idx="90">
                  <c:v>43942</c:v>
                </c:pt>
                <c:pt idx="91">
                  <c:v>43943</c:v>
                </c:pt>
                <c:pt idx="92">
                  <c:v>43944</c:v>
                </c:pt>
                <c:pt idx="93">
                  <c:v>43945</c:v>
                </c:pt>
                <c:pt idx="94">
                  <c:v>43946</c:v>
                </c:pt>
                <c:pt idx="95">
                  <c:v>43947</c:v>
                </c:pt>
                <c:pt idx="96">
                  <c:v>43948</c:v>
                </c:pt>
                <c:pt idx="97">
                  <c:v>43949</c:v>
                </c:pt>
                <c:pt idx="98">
                  <c:v>43950</c:v>
                </c:pt>
                <c:pt idx="99">
                  <c:v>43951</c:v>
                </c:pt>
                <c:pt idx="100">
                  <c:v>43952</c:v>
                </c:pt>
                <c:pt idx="101">
                  <c:v>43953</c:v>
                </c:pt>
                <c:pt idx="102">
                  <c:v>43954</c:v>
                </c:pt>
                <c:pt idx="103">
                  <c:v>43955</c:v>
                </c:pt>
                <c:pt idx="104">
                  <c:v>43956</c:v>
                </c:pt>
                <c:pt idx="105">
                  <c:v>43957</c:v>
                </c:pt>
                <c:pt idx="106">
                  <c:v>43958</c:v>
                </c:pt>
                <c:pt idx="107">
                  <c:v>43959</c:v>
                </c:pt>
                <c:pt idx="108">
                  <c:v>43960</c:v>
                </c:pt>
                <c:pt idx="109">
                  <c:v>43961</c:v>
                </c:pt>
                <c:pt idx="110">
                  <c:v>43962</c:v>
                </c:pt>
                <c:pt idx="111">
                  <c:v>43963</c:v>
                </c:pt>
                <c:pt idx="112">
                  <c:v>43964</c:v>
                </c:pt>
                <c:pt idx="113">
                  <c:v>43965</c:v>
                </c:pt>
                <c:pt idx="114">
                  <c:v>43966</c:v>
                </c:pt>
                <c:pt idx="115">
                  <c:v>43967</c:v>
                </c:pt>
                <c:pt idx="116">
                  <c:v>43968</c:v>
                </c:pt>
                <c:pt idx="117">
                  <c:v>43969</c:v>
                </c:pt>
                <c:pt idx="118">
                  <c:v>43970</c:v>
                </c:pt>
                <c:pt idx="119">
                  <c:v>43971</c:v>
                </c:pt>
                <c:pt idx="120">
                  <c:v>43972</c:v>
                </c:pt>
                <c:pt idx="121">
                  <c:v>43973</c:v>
                </c:pt>
                <c:pt idx="122">
                  <c:v>43974</c:v>
                </c:pt>
                <c:pt idx="123">
                  <c:v>43975</c:v>
                </c:pt>
                <c:pt idx="124">
                  <c:v>43976</c:v>
                </c:pt>
                <c:pt idx="125">
                  <c:v>43977</c:v>
                </c:pt>
                <c:pt idx="126">
                  <c:v>43978</c:v>
                </c:pt>
                <c:pt idx="127">
                  <c:v>43979</c:v>
                </c:pt>
                <c:pt idx="128">
                  <c:v>43980</c:v>
                </c:pt>
                <c:pt idx="129">
                  <c:v>43981</c:v>
                </c:pt>
                <c:pt idx="130">
                  <c:v>43982</c:v>
                </c:pt>
                <c:pt idx="131">
                  <c:v>43983</c:v>
                </c:pt>
                <c:pt idx="132">
                  <c:v>43984</c:v>
                </c:pt>
                <c:pt idx="133">
                  <c:v>43985</c:v>
                </c:pt>
                <c:pt idx="134">
                  <c:v>43986</c:v>
                </c:pt>
                <c:pt idx="135">
                  <c:v>43987</c:v>
                </c:pt>
                <c:pt idx="136">
                  <c:v>43988</c:v>
                </c:pt>
                <c:pt idx="137">
                  <c:v>43989</c:v>
                </c:pt>
                <c:pt idx="138">
                  <c:v>43990</c:v>
                </c:pt>
                <c:pt idx="139">
                  <c:v>43991</c:v>
                </c:pt>
                <c:pt idx="140">
                  <c:v>43992</c:v>
                </c:pt>
                <c:pt idx="141">
                  <c:v>43993</c:v>
                </c:pt>
                <c:pt idx="142">
                  <c:v>43994</c:v>
                </c:pt>
                <c:pt idx="143">
                  <c:v>43995</c:v>
                </c:pt>
                <c:pt idx="144">
                  <c:v>43996</c:v>
                </c:pt>
                <c:pt idx="145">
                  <c:v>43997</c:v>
                </c:pt>
                <c:pt idx="146">
                  <c:v>43998</c:v>
                </c:pt>
                <c:pt idx="147">
                  <c:v>43999</c:v>
                </c:pt>
                <c:pt idx="148">
                  <c:v>44000</c:v>
                </c:pt>
                <c:pt idx="149">
                  <c:v>44001</c:v>
                </c:pt>
                <c:pt idx="150">
                  <c:v>44002</c:v>
                </c:pt>
                <c:pt idx="151">
                  <c:v>44003</c:v>
                </c:pt>
                <c:pt idx="152">
                  <c:v>44004</c:v>
                </c:pt>
                <c:pt idx="153">
                  <c:v>44005</c:v>
                </c:pt>
                <c:pt idx="154">
                  <c:v>44006</c:v>
                </c:pt>
                <c:pt idx="155">
                  <c:v>44007</c:v>
                </c:pt>
                <c:pt idx="156">
                  <c:v>44008</c:v>
                </c:pt>
                <c:pt idx="157">
                  <c:v>44009</c:v>
                </c:pt>
                <c:pt idx="158">
                  <c:v>44010</c:v>
                </c:pt>
                <c:pt idx="159">
                  <c:v>44011</c:v>
                </c:pt>
                <c:pt idx="160">
                  <c:v>44012</c:v>
                </c:pt>
                <c:pt idx="161">
                  <c:v>44013</c:v>
                </c:pt>
                <c:pt idx="162">
                  <c:v>44014</c:v>
                </c:pt>
                <c:pt idx="163">
                  <c:v>44015</c:v>
                </c:pt>
                <c:pt idx="164">
                  <c:v>44016</c:v>
                </c:pt>
                <c:pt idx="165">
                  <c:v>44017</c:v>
                </c:pt>
                <c:pt idx="166">
                  <c:v>44018</c:v>
                </c:pt>
                <c:pt idx="167">
                  <c:v>44019</c:v>
                </c:pt>
                <c:pt idx="168">
                  <c:v>44020</c:v>
                </c:pt>
                <c:pt idx="169">
                  <c:v>44021</c:v>
                </c:pt>
                <c:pt idx="170">
                  <c:v>44022</c:v>
                </c:pt>
                <c:pt idx="171">
                  <c:v>44023</c:v>
                </c:pt>
                <c:pt idx="172">
                  <c:v>44024</c:v>
                </c:pt>
                <c:pt idx="173">
                  <c:v>44025</c:v>
                </c:pt>
                <c:pt idx="174">
                  <c:v>44026</c:v>
                </c:pt>
                <c:pt idx="175">
                  <c:v>44027</c:v>
                </c:pt>
                <c:pt idx="176">
                  <c:v>44028</c:v>
                </c:pt>
                <c:pt idx="177">
                  <c:v>44029</c:v>
                </c:pt>
                <c:pt idx="178">
                  <c:v>44030</c:v>
                </c:pt>
                <c:pt idx="179">
                  <c:v>44031</c:v>
                </c:pt>
                <c:pt idx="180">
                  <c:v>44032</c:v>
                </c:pt>
                <c:pt idx="181">
                  <c:v>44033</c:v>
                </c:pt>
                <c:pt idx="182">
                  <c:v>44034</c:v>
                </c:pt>
                <c:pt idx="183">
                  <c:v>44035</c:v>
                </c:pt>
                <c:pt idx="184">
                  <c:v>44036</c:v>
                </c:pt>
                <c:pt idx="185">
                  <c:v>44037</c:v>
                </c:pt>
                <c:pt idx="186">
                  <c:v>44038</c:v>
                </c:pt>
                <c:pt idx="187">
                  <c:v>44039</c:v>
                </c:pt>
                <c:pt idx="188">
                  <c:v>44040</c:v>
                </c:pt>
                <c:pt idx="189">
                  <c:v>44041</c:v>
                </c:pt>
                <c:pt idx="190">
                  <c:v>44042</c:v>
                </c:pt>
                <c:pt idx="191">
                  <c:v>44043</c:v>
                </c:pt>
                <c:pt idx="192">
                  <c:v>44044</c:v>
                </c:pt>
                <c:pt idx="193">
                  <c:v>44045</c:v>
                </c:pt>
                <c:pt idx="194">
                  <c:v>44046</c:v>
                </c:pt>
                <c:pt idx="195">
                  <c:v>44047</c:v>
                </c:pt>
                <c:pt idx="196">
                  <c:v>44048</c:v>
                </c:pt>
                <c:pt idx="197">
                  <c:v>44049</c:v>
                </c:pt>
                <c:pt idx="198">
                  <c:v>44050</c:v>
                </c:pt>
                <c:pt idx="199">
                  <c:v>44051</c:v>
                </c:pt>
                <c:pt idx="200">
                  <c:v>44052</c:v>
                </c:pt>
                <c:pt idx="201">
                  <c:v>44053</c:v>
                </c:pt>
                <c:pt idx="202">
                  <c:v>44054</c:v>
                </c:pt>
                <c:pt idx="203">
                  <c:v>44055</c:v>
                </c:pt>
                <c:pt idx="204">
                  <c:v>44056</c:v>
                </c:pt>
                <c:pt idx="205">
                  <c:v>44057</c:v>
                </c:pt>
                <c:pt idx="206">
                  <c:v>44058</c:v>
                </c:pt>
                <c:pt idx="207">
                  <c:v>44059</c:v>
                </c:pt>
                <c:pt idx="208">
                  <c:v>44060</c:v>
                </c:pt>
                <c:pt idx="209">
                  <c:v>44061</c:v>
                </c:pt>
                <c:pt idx="210">
                  <c:v>44062</c:v>
                </c:pt>
                <c:pt idx="211">
                  <c:v>44063</c:v>
                </c:pt>
                <c:pt idx="212">
                  <c:v>44064</c:v>
                </c:pt>
                <c:pt idx="213">
                  <c:v>44065</c:v>
                </c:pt>
                <c:pt idx="214">
                  <c:v>44066</c:v>
                </c:pt>
                <c:pt idx="215">
                  <c:v>44067</c:v>
                </c:pt>
                <c:pt idx="216">
                  <c:v>44068</c:v>
                </c:pt>
                <c:pt idx="217">
                  <c:v>44069</c:v>
                </c:pt>
                <c:pt idx="218">
                  <c:v>44070</c:v>
                </c:pt>
                <c:pt idx="219">
                  <c:v>44071</c:v>
                </c:pt>
                <c:pt idx="220">
                  <c:v>44072</c:v>
                </c:pt>
                <c:pt idx="221">
                  <c:v>44073</c:v>
                </c:pt>
                <c:pt idx="222">
                  <c:v>44074</c:v>
                </c:pt>
                <c:pt idx="223">
                  <c:v>44075</c:v>
                </c:pt>
                <c:pt idx="224">
                  <c:v>44076</c:v>
                </c:pt>
                <c:pt idx="225">
                  <c:v>44077</c:v>
                </c:pt>
                <c:pt idx="226">
                  <c:v>44078</c:v>
                </c:pt>
                <c:pt idx="227">
                  <c:v>44079</c:v>
                </c:pt>
                <c:pt idx="228">
                  <c:v>44080</c:v>
                </c:pt>
                <c:pt idx="229">
                  <c:v>44081</c:v>
                </c:pt>
                <c:pt idx="230">
                  <c:v>44082</c:v>
                </c:pt>
                <c:pt idx="231">
                  <c:v>44083</c:v>
                </c:pt>
                <c:pt idx="232">
                  <c:v>44084</c:v>
                </c:pt>
                <c:pt idx="233">
                  <c:v>44085</c:v>
                </c:pt>
                <c:pt idx="234">
                  <c:v>44086</c:v>
                </c:pt>
                <c:pt idx="235">
                  <c:v>44087</c:v>
                </c:pt>
                <c:pt idx="236">
                  <c:v>44088</c:v>
                </c:pt>
                <c:pt idx="237">
                  <c:v>44089</c:v>
                </c:pt>
                <c:pt idx="238">
                  <c:v>44090</c:v>
                </c:pt>
                <c:pt idx="239">
                  <c:v>44091</c:v>
                </c:pt>
                <c:pt idx="240">
                  <c:v>44092</c:v>
                </c:pt>
                <c:pt idx="241">
                  <c:v>44093</c:v>
                </c:pt>
                <c:pt idx="242">
                  <c:v>44094</c:v>
                </c:pt>
              </c:numCache>
            </c:numRef>
          </c:cat>
          <c:val>
            <c:numRef>
              <c:f>Sheet1!$B$3:$B$245</c:f>
              <c:numCache>
                <c:formatCode>General</c:formatCode>
                <c:ptCount val="243"/>
                <c:pt idx="0">
                  <c:v>0</c:v>
                </c:pt>
                <c:pt idx="1">
                  <c:v>1</c:v>
                </c:pt>
                <c:pt idx="2">
                  <c:v>0</c:v>
                </c:pt>
                <c:pt idx="3">
                  <c:v>0</c:v>
                </c:pt>
                <c:pt idx="4">
                  <c:v>0</c:v>
                </c:pt>
                <c:pt idx="5">
                  <c:v>1</c:v>
                </c:pt>
                <c:pt idx="6">
                  <c:v>0</c:v>
                </c:pt>
                <c:pt idx="7">
                  <c:v>1</c:v>
                </c:pt>
                <c:pt idx="8">
                  <c:v>0</c:v>
                </c:pt>
                <c:pt idx="9">
                  <c:v>0</c:v>
                </c:pt>
                <c:pt idx="10">
                  <c:v>0</c:v>
                </c:pt>
                <c:pt idx="11">
                  <c:v>0</c:v>
                </c:pt>
                <c:pt idx="12">
                  <c:v>3</c:v>
                </c:pt>
                <c:pt idx="13">
                  <c:v>2</c:v>
                </c:pt>
                <c:pt idx="14">
                  <c:v>0</c:v>
                </c:pt>
                <c:pt idx="15">
                  <c:v>1</c:v>
                </c:pt>
                <c:pt idx="16">
                  <c:v>0</c:v>
                </c:pt>
                <c:pt idx="17">
                  <c:v>1</c:v>
                </c:pt>
                <c:pt idx="18">
                  <c:v>0</c:v>
                </c:pt>
                <c:pt idx="19">
                  <c:v>1</c:v>
                </c:pt>
                <c:pt idx="20">
                  <c:v>0</c:v>
                </c:pt>
                <c:pt idx="21">
                  <c:v>1</c:v>
                </c:pt>
                <c:pt idx="22">
                  <c:v>0</c:v>
                </c:pt>
                <c:pt idx="23">
                  <c:v>0</c:v>
                </c:pt>
                <c:pt idx="24">
                  <c:v>0</c:v>
                </c:pt>
                <c:pt idx="25">
                  <c:v>0</c:v>
                </c:pt>
                <c:pt idx="26">
                  <c:v>0</c:v>
                </c:pt>
                <c:pt idx="27">
                  <c:v>0</c:v>
                </c:pt>
                <c:pt idx="28">
                  <c:v>0</c:v>
                </c:pt>
                <c:pt idx="29">
                  <c:v>1</c:v>
                </c:pt>
                <c:pt idx="30">
                  <c:v>0</c:v>
                </c:pt>
                <c:pt idx="31">
                  <c:v>0</c:v>
                </c:pt>
                <c:pt idx="32">
                  <c:v>0</c:v>
                </c:pt>
                <c:pt idx="33">
                  <c:v>2</c:v>
                </c:pt>
                <c:pt idx="34">
                  <c:v>0</c:v>
                </c:pt>
                <c:pt idx="35">
                  <c:v>0</c:v>
                </c:pt>
                <c:pt idx="36" formatCode="#,##0">
                  <c:v>6445</c:v>
                </c:pt>
                <c:pt idx="37">
                  <c:v>2</c:v>
                </c:pt>
                <c:pt idx="38">
                  <c:v>45</c:v>
                </c:pt>
                <c:pt idx="39">
                  <c:v>90</c:v>
                </c:pt>
                <c:pt idx="40">
                  <c:v>208</c:v>
                </c:pt>
                <c:pt idx="41">
                  <c:v>259</c:v>
                </c:pt>
                <c:pt idx="42" formatCode="#,##0">
                  <c:v>1113</c:v>
                </c:pt>
                <c:pt idx="43">
                  <c:v>635</c:v>
                </c:pt>
                <c:pt idx="44">
                  <c:v>859</c:v>
                </c:pt>
                <c:pt idx="45">
                  <c:v>901</c:v>
                </c:pt>
                <c:pt idx="46">
                  <c:v>912</c:v>
                </c:pt>
                <c:pt idx="47" formatCode="#,##0">
                  <c:v>1859</c:v>
                </c:pt>
                <c:pt idx="48" formatCode="#,##0">
                  <c:v>2624</c:v>
                </c:pt>
                <c:pt idx="49" formatCode="#,##0">
                  <c:v>3968</c:v>
                </c:pt>
                <c:pt idx="50" formatCode="#,##0">
                  <c:v>5728</c:v>
                </c:pt>
                <c:pt idx="51" formatCode="#,##0">
                  <c:v>10213</c:v>
                </c:pt>
                <c:pt idx="52" formatCode="#,##0">
                  <c:v>5606</c:v>
                </c:pt>
                <c:pt idx="53" formatCode="#,##0">
                  <c:v>8124</c:v>
                </c:pt>
                <c:pt idx="54" formatCode="#,##0">
                  <c:v>19869</c:v>
                </c:pt>
                <c:pt idx="55" formatCode="#,##0">
                  <c:v>19403</c:v>
                </c:pt>
                <c:pt idx="56" formatCode="#,##0">
                  <c:v>27809</c:v>
                </c:pt>
                <c:pt idx="57" formatCode="#,##0">
                  <c:v>30168</c:v>
                </c:pt>
                <c:pt idx="58" formatCode="#,##0">
                  <c:v>39905</c:v>
                </c:pt>
                <c:pt idx="59" formatCode="#,##0">
                  <c:v>47414</c:v>
                </c:pt>
                <c:pt idx="60" formatCode="#,##0">
                  <c:v>47221</c:v>
                </c:pt>
                <c:pt idx="61" formatCode="#,##0">
                  <c:v>60629</c:v>
                </c:pt>
                <c:pt idx="62" formatCode="#,##0">
                  <c:v>69185</c:v>
                </c:pt>
                <c:pt idx="63" formatCode="#,##0">
                  <c:v>82609</c:v>
                </c:pt>
                <c:pt idx="64" formatCode="#,##0">
                  <c:v>103818</c:v>
                </c:pt>
                <c:pt idx="65" formatCode="#,##0">
                  <c:v>102415</c:v>
                </c:pt>
                <c:pt idx="66" formatCode="#,##0">
                  <c:v>105158</c:v>
                </c:pt>
                <c:pt idx="67" formatCode="#,##0">
                  <c:v>85907</c:v>
                </c:pt>
                <c:pt idx="68" formatCode="#,##0">
                  <c:v>119396</c:v>
                </c:pt>
                <c:pt idx="69" formatCode="#,##0">
                  <c:v>116183</c:v>
                </c:pt>
                <c:pt idx="70" formatCode="#,##0">
                  <c:v>109215</c:v>
                </c:pt>
                <c:pt idx="71" formatCode="#,##0">
                  <c:v>121237</c:v>
                </c:pt>
                <c:pt idx="72" formatCode="#,##0">
                  <c:v>133020</c:v>
                </c:pt>
                <c:pt idx="73" formatCode="#,##0">
                  <c:v>228797</c:v>
                </c:pt>
                <c:pt idx="74" formatCode="#,##0">
                  <c:v>120338</c:v>
                </c:pt>
                <c:pt idx="75" formatCode="#,##0">
                  <c:v>158038</c:v>
                </c:pt>
                <c:pt idx="76" formatCode="#,##0">
                  <c:v>156254</c:v>
                </c:pt>
                <c:pt idx="77" formatCode="#,##0">
                  <c:v>150430</c:v>
                </c:pt>
                <c:pt idx="78" formatCode="#,##0">
                  <c:v>172174</c:v>
                </c:pt>
                <c:pt idx="79" formatCode="#,##0">
                  <c:v>158534</c:v>
                </c:pt>
                <c:pt idx="80" formatCode="#,##0">
                  <c:v>139037</c:v>
                </c:pt>
                <c:pt idx="81" formatCode="#,##0">
                  <c:v>135961</c:v>
                </c:pt>
                <c:pt idx="82" formatCode="#,##0">
                  <c:v>138326</c:v>
                </c:pt>
                <c:pt idx="83" formatCode="#,##0">
                  <c:v>158831</c:v>
                </c:pt>
                <c:pt idx="84" formatCode="#,##0">
                  <c:v>143883</c:v>
                </c:pt>
                <c:pt idx="85" formatCode="#,##0">
                  <c:v>166160</c:v>
                </c:pt>
                <c:pt idx="86" formatCode="#,##0">
                  <c:v>164866</c:v>
                </c:pt>
                <c:pt idx="87" formatCode="#,##0">
                  <c:v>145391</c:v>
                </c:pt>
                <c:pt idx="88" formatCode="#,##0">
                  <c:v>153257</c:v>
                </c:pt>
                <c:pt idx="89" formatCode="#,##0">
                  <c:v>151749</c:v>
                </c:pt>
                <c:pt idx="90" formatCode="#,##0">
                  <c:v>159250</c:v>
                </c:pt>
                <c:pt idx="91" formatCode="#,##0">
                  <c:v>335580</c:v>
                </c:pt>
                <c:pt idx="92" formatCode="#,##0">
                  <c:v>193562</c:v>
                </c:pt>
                <c:pt idx="93" formatCode="#,##0">
                  <c:v>241087</c:v>
                </c:pt>
                <c:pt idx="94" formatCode="#,##0">
                  <c:v>278546</c:v>
                </c:pt>
                <c:pt idx="95" formatCode="#,##0">
                  <c:v>203656</c:v>
                </c:pt>
                <c:pt idx="96" formatCode="#,##0">
                  <c:v>201691</c:v>
                </c:pt>
                <c:pt idx="97" formatCode="#,##0">
                  <c:v>213286</c:v>
                </c:pt>
                <c:pt idx="98" formatCode="#,##0">
                  <c:v>241178</c:v>
                </c:pt>
                <c:pt idx="99" formatCode="#,##0">
                  <c:v>248111</c:v>
                </c:pt>
                <c:pt idx="100" formatCode="#,##0">
                  <c:v>293748</c:v>
                </c:pt>
                <c:pt idx="101" formatCode="#,##0">
                  <c:v>256255</c:v>
                </c:pt>
                <c:pt idx="102" formatCode="#,##0">
                  <c:v>227069</c:v>
                </c:pt>
                <c:pt idx="103" formatCode="#,##0">
                  <c:v>241639</c:v>
                </c:pt>
                <c:pt idx="104" formatCode="#,##0">
                  <c:v>283187</c:v>
                </c:pt>
                <c:pt idx="105" formatCode="#,##0">
                  <c:v>266464</c:v>
                </c:pt>
                <c:pt idx="106" formatCode="#,##0">
                  <c:v>293307</c:v>
                </c:pt>
                <c:pt idx="107" formatCode="#,##0">
                  <c:v>316011</c:v>
                </c:pt>
                <c:pt idx="108" formatCode="#,##0">
                  <c:v>294385</c:v>
                </c:pt>
                <c:pt idx="109" formatCode="#,##0">
                  <c:v>261070</c:v>
                </c:pt>
                <c:pt idx="110" formatCode="#,##0">
                  <c:v>391187</c:v>
                </c:pt>
                <c:pt idx="111" formatCode="#,##0">
                  <c:v>324007</c:v>
                </c:pt>
                <c:pt idx="112" formatCode="#,##0">
                  <c:v>321132</c:v>
                </c:pt>
                <c:pt idx="113" formatCode="#,##0">
                  <c:v>372542</c:v>
                </c:pt>
                <c:pt idx="114" formatCode="#,##0">
                  <c:v>377795</c:v>
                </c:pt>
                <c:pt idx="115" formatCode="#,##0">
                  <c:v>364769</c:v>
                </c:pt>
                <c:pt idx="116" formatCode="#,##0">
                  <c:v>371723</c:v>
                </c:pt>
                <c:pt idx="117" formatCode="#,##0">
                  <c:v>373204</c:v>
                </c:pt>
                <c:pt idx="118" formatCode="#,##0">
                  <c:v>408978</c:v>
                </c:pt>
                <c:pt idx="119" formatCode="#,##0">
                  <c:v>417701</c:v>
                </c:pt>
                <c:pt idx="120" formatCode="#,##0">
                  <c:v>475264</c:v>
                </c:pt>
                <c:pt idx="121" formatCode="#,##0">
                  <c:v>418634</c:v>
                </c:pt>
                <c:pt idx="122" formatCode="#,##0">
                  <c:v>379641</c:v>
                </c:pt>
                <c:pt idx="123" formatCode="#,##0">
                  <c:v>379883</c:v>
                </c:pt>
                <c:pt idx="124" formatCode="#,##0">
                  <c:v>428333</c:v>
                </c:pt>
                <c:pt idx="125" formatCode="#,##0">
                  <c:v>313803</c:v>
                </c:pt>
                <c:pt idx="126" formatCode="#,##0">
                  <c:v>323120</c:v>
                </c:pt>
                <c:pt idx="127" formatCode="#,##0">
                  <c:v>443877</c:v>
                </c:pt>
                <c:pt idx="128" formatCode="#,##0">
                  <c:v>500040</c:v>
                </c:pt>
                <c:pt idx="129" formatCode="#,##0">
                  <c:v>433153</c:v>
                </c:pt>
                <c:pt idx="130" formatCode="#,##0">
                  <c:v>401575</c:v>
                </c:pt>
                <c:pt idx="131" formatCode="#,##0">
                  <c:v>413464</c:v>
                </c:pt>
                <c:pt idx="132" formatCode="#,##0">
                  <c:v>434634</c:v>
                </c:pt>
                <c:pt idx="133" formatCode="#,##0">
                  <c:v>476543</c:v>
                </c:pt>
                <c:pt idx="134" formatCode="#,##0">
                  <c:v>482410</c:v>
                </c:pt>
                <c:pt idx="135" formatCode="#,##0">
                  <c:v>515097</c:v>
                </c:pt>
                <c:pt idx="136" formatCode="#,##0">
                  <c:v>545022</c:v>
                </c:pt>
                <c:pt idx="137" formatCode="#,##0">
                  <c:v>422043</c:v>
                </c:pt>
                <c:pt idx="138" formatCode="#,##0">
                  <c:v>414342</c:v>
                </c:pt>
                <c:pt idx="139" formatCode="#,##0">
                  <c:v>440360</c:v>
                </c:pt>
                <c:pt idx="140" formatCode="#,##0">
                  <c:v>435890</c:v>
                </c:pt>
                <c:pt idx="141" formatCode="#,##0">
                  <c:v>471516</c:v>
                </c:pt>
                <c:pt idx="142" formatCode="#,##0">
                  <c:v>600738</c:v>
                </c:pt>
                <c:pt idx="143" formatCode="#,##0">
                  <c:v>507215</c:v>
                </c:pt>
                <c:pt idx="144" formatCode="#,##0">
                  <c:v>479223</c:v>
                </c:pt>
                <c:pt idx="145" formatCode="#,##0">
                  <c:v>444614</c:v>
                </c:pt>
                <c:pt idx="146" formatCode="#,##0">
                  <c:v>478457</c:v>
                </c:pt>
                <c:pt idx="147" formatCode="#,##0">
                  <c:v>506067</c:v>
                </c:pt>
                <c:pt idx="148" formatCode="#,##0">
                  <c:v>537782</c:v>
                </c:pt>
                <c:pt idx="149" formatCode="#,##0">
                  <c:v>589429</c:v>
                </c:pt>
                <c:pt idx="150" formatCode="#,##0">
                  <c:v>554590</c:v>
                </c:pt>
                <c:pt idx="151" formatCode="#,##0">
                  <c:v>533274</c:v>
                </c:pt>
                <c:pt idx="152" formatCode="#,##0">
                  <c:v>474533</c:v>
                </c:pt>
                <c:pt idx="153" formatCode="#,##0">
                  <c:v>511779</c:v>
                </c:pt>
                <c:pt idx="154" formatCode="#,##0">
                  <c:v>541519</c:v>
                </c:pt>
                <c:pt idx="155" formatCode="#,##0">
                  <c:v>646511</c:v>
                </c:pt>
                <c:pt idx="156" formatCode="#,##0">
                  <c:v>618350</c:v>
                </c:pt>
                <c:pt idx="157" formatCode="#,##0">
                  <c:v>602857</c:v>
                </c:pt>
                <c:pt idx="158" formatCode="#,##0">
                  <c:v>581669</c:v>
                </c:pt>
                <c:pt idx="159" formatCode="#,##0">
                  <c:v>669839</c:v>
                </c:pt>
                <c:pt idx="160" formatCode="#,##0">
                  <c:v>646376</c:v>
                </c:pt>
                <c:pt idx="161" formatCode="#,##0">
                  <c:v>651687</c:v>
                </c:pt>
                <c:pt idx="162" formatCode="#,##0">
                  <c:v>675079</c:v>
                </c:pt>
                <c:pt idx="163" formatCode="#,##0">
                  <c:v>708610</c:v>
                </c:pt>
                <c:pt idx="164" formatCode="#,##0">
                  <c:v>636307</c:v>
                </c:pt>
                <c:pt idx="165" formatCode="#,##0">
                  <c:v>688562</c:v>
                </c:pt>
                <c:pt idx="166" formatCode="#,##0">
                  <c:v>530593</c:v>
                </c:pt>
                <c:pt idx="167" formatCode="#,##0">
                  <c:v>649287</c:v>
                </c:pt>
                <c:pt idx="168" formatCode="#,##0">
                  <c:v>660220</c:v>
                </c:pt>
                <c:pt idx="169" formatCode="#,##0">
                  <c:v>720824</c:v>
                </c:pt>
                <c:pt idx="170" formatCode="#,##0">
                  <c:v>824569</c:v>
                </c:pt>
                <c:pt idx="171" formatCode="#,##0">
                  <c:v>714177</c:v>
                </c:pt>
                <c:pt idx="172" formatCode="#,##0">
                  <c:v>768430</c:v>
                </c:pt>
                <c:pt idx="173" formatCode="#,##0">
                  <c:v>709070</c:v>
                </c:pt>
                <c:pt idx="174" formatCode="#,##0">
                  <c:v>777416</c:v>
                </c:pt>
                <c:pt idx="175" formatCode="#,##0">
                  <c:v>786718</c:v>
                </c:pt>
                <c:pt idx="176" formatCode="#,##0">
                  <c:v>838591</c:v>
                </c:pt>
                <c:pt idx="177" formatCode="#,##0">
                  <c:v>843860</c:v>
                </c:pt>
                <c:pt idx="178" formatCode="#,##0">
                  <c:v>771528</c:v>
                </c:pt>
                <c:pt idx="179" formatCode="#,##0">
                  <c:v>780200</c:v>
                </c:pt>
                <c:pt idx="180" formatCode="#,##0">
                  <c:v>719832</c:v>
                </c:pt>
                <c:pt idx="181" formatCode="#,##0">
                  <c:v>769140</c:v>
                </c:pt>
                <c:pt idx="182" formatCode="#,##0">
                  <c:v>811764</c:v>
                </c:pt>
                <c:pt idx="183" formatCode="#,##0">
                  <c:v>854198</c:v>
                </c:pt>
                <c:pt idx="184" formatCode="#,##0">
                  <c:v>942154</c:v>
                </c:pt>
                <c:pt idx="185" formatCode="#,##0">
                  <c:v>793712</c:v>
                </c:pt>
                <c:pt idx="186" formatCode="#,##0">
                  <c:v>851125</c:v>
                </c:pt>
                <c:pt idx="187" formatCode="#,##0">
                  <c:v>779193</c:v>
                </c:pt>
                <c:pt idx="188" formatCode="#,##0">
                  <c:v>756377</c:v>
                </c:pt>
                <c:pt idx="189" formatCode="#,##0">
                  <c:v>875491</c:v>
                </c:pt>
                <c:pt idx="190" formatCode="#,##0">
                  <c:v>829896</c:v>
                </c:pt>
                <c:pt idx="191" formatCode="#,##0">
                  <c:v>928163</c:v>
                </c:pt>
                <c:pt idx="192" formatCode="#,##0">
                  <c:v>751919</c:v>
                </c:pt>
                <c:pt idx="193" formatCode="#,##0">
                  <c:v>703760</c:v>
                </c:pt>
                <c:pt idx="194" formatCode="#,##0">
                  <c:v>765730</c:v>
                </c:pt>
                <c:pt idx="195" formatCode="#,##0">
                  <c:v>731054</c:v>
                </c:pt>
                <c:pt idx="196" formatCode="#,##0">
                  <c:v>713672</c:v>
                </c:pt>
                <c:pt idx="197" formatCode="#,##0">
                  <c:v>785264</c:v>
                </c:pt>
                <c:pt idx="198" formatCode="#,##0">
                  <c:v>803551</c:v>
                </c:pt>
                <c:pt idx="199" formatCode="#,##0">
                  <c:v>688743</c:v>
                </c:pt>
                <c:pt idx="200" formatCode="#,##0">
                  <c:v>726179</c:v>
                </c:pt>
                <c:pt idx="201" formatCode="#,##0">
                  <c:v>753168</c:v>
                </c:pt>
                <c:pt idx="202" formatCode="#,##0">
                  <c:v>756148</c:v>
                </c:pt>
                <c:pt idx="203" formatCode="#,##0">
                  <c:v>487499</c:v>
                </c:pt>
                <c:pt idx="204" formatCode="#,##0">
                  <c:v>925215</c:v>
                </c:pt>
                <c:pt idx="205" formatCode="#,##0">
                  <c:v>885507</c:v>
                </c:pt>
                <c:pt idx="206" formatCode="#,##0">
                  <c:v>779633</c:v>
                </c:pt>
                <c:pt idx="207" formatCode="#,##0">
                  <c:v>808089</c:v>
                </c:pt>
                <c:pt idx="208" formatCode="#,##0">
                  <c:v>685823</c:v>
                </c:pt>
                <c:pt idx="209" formatCode="#,##0">
                  <c:v>673750</c:v>
                </c:pt>
                <c:pt idx="210" formatCode="#,##0">
                  <c:v>703928</c:v>
                </c:pt>
                <c:pt idx="211" formatCode="#,##0">
                  <c:v>726321</c:v>
                </c:pt>
                <c:pt idx="212" formatCode="#,##0">
                  <c:v>785071</c:v>
                </c:pt>
                <c:pt idx="213" formatCode="#,##0">
                  <c:v>794263</c:v>
                </c:pt>
                <c:pt idx="214" formatCode="#,##0">
                  <c:v>645329</c:v>
                </c:pt>
                <c:pt idx="215" formatCode="#,##0">
                  <c:v>713482</c:v>
                </c:pt>
                <c:pt idx="216" formatCode="#,##0">
                  <c:v>664013</c:v>
                </c:pt>
                <c:pt idx="217" formatCode="#,##0">
                  <c:v>680594</c:v>
                </c:pt>
                <c:pt idx="218" formatCode="#,##0">
                  <c:v>791641</c:v>
                </c:pt>
                <c:pt idx="219" formatCode="#,##0">
                  <c:v>818744</c:v>
                </c:pt>
                <c:pt idx="220" formatCode="#,##0">
                  <c:v>815450</c:v>
                </c:pt>
                <c:pt idx="221" formatCode="#,##0">
                  <c:v>774340</c:v>
                </c:pt>
                <c:pt idx="222" formatCode="#,##0">
                  <c:v>705148</c:v>
                </c:pt>
                <c:pt idx="223" formatCode="#,##0">
                  <c:v>732416</c:v>
                </c:pt>
                <c:pt idx="224" formatCode="#,##0">
                  <c:v>683920</c:v>
                </c:pt>
                <c:pt idx="225" formatCode="#,##0">
                  <c:v>798209</c:v>
                </c:pt>
                <c:pt idx="226" formatCode="#,##0">
                  <c:v>949721</c:v>
                </c:pt>
                <c:pt idx="227" formatCode="#,##0">
                  <c:v>876568</c:v>
                </c:pt>
                <c:pt idx="228" formatCode="#,##0">
                  <c:v>782356</c:v>
                </c:pt>
                <c:pt idx="229" formatCode="#,##0">
                  <c:v>615281</c:v>
                </c:pt>
                <c:pt idx="230" formatCode="#,##0">
                  <c:v>540043</c:v>
                </c:pt>
                <c:pt idx="231" formatCode="#,##0">
                  <c:v>626200</c:v>
                </c:pt>
                <c:pt idx="232" formatCode="#,##0">
                  <c:v>690336</c:v>
                </c:pt>
                <c:pt idx="233" formatCode="#,##0">
                  <c:v>826378</c:v>
                </c:pt>
                <c:pt idx="234" formatCode="#,##0">
                  <c:v>903389</c:v>
                </c:pt>
                <c:pt idx="235" formatCode="#,##0">
                  <c:v>726315</c:v>
                </c:pt>
                <c:pt idx="236" formatCode="#,##0">
                  <c:v>445836</c:v>
                </c:pt>
                <c:pt idx="237" formatCode="#,##0">
                  <c:v>726745</c:v>
                </c:pt>
                <c:pt idx="238" formatCode="#,##0">
                  <c:v>729837</c:v>
                </c:pt>
                <c:pt idx="239" formatCode="#,##0">
                  <c:v>842518</c:v>
                </c:pt>
                <c:pt idx="240" formatCode="#,##0">
                  <c:v>986403</c:v>
                </c:pt>
                <c:pt idx="241" formatCode="#,##0">
                  <c:v>1061411</c:v>
                </c:pt>
                <c:pt idx="242" formatCode="#,##0">
                  <c:v>897096</c:v>
                </c:pt>
              </c:numCache>
            </c:numRef>
          </c:val>
          <c:extLst>
            <c:ext xmlns:c16="http://schemas.microsoft.com/office/drawing/2014/chart" uri="{C3380CC4-5D6E-409C-BE32-E72D297353CC}">
              <c16:uniqueId val="{00000000-8779-6C43-8103-F1CB3212D1A1}"/>
            </c:ext>
          </c:extLst>
        </c:ser>
        <c:dLbls>
          <c:showLegendKey val="0"/>
          <c:showVal val="0"/>
          <c:showCatName val="0"/>
          <c:showSerName val="0"/>
          <c:showPercent val="0"/>
          <c:showBubbleSize val="0"/>
        </c:dLbls>
        <c:gapWidth val="150"/>
        <c:overlap val="-27"/>
        <c:axId val="1315305807"/>
        <c:axId val="1315307439"/>
      </c:barChart>
      <c:dateAx>
        <c:axId val="1315305807"/>
        <c:scaling>
          <c:orientation val="minMax"/>
        </c:scaling>
        <c:delete val="0"/>
        <c:axPos val="b"/>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1315307439"/>
        <c:crosses val="autoZero"/>
        <c:auto val="1"/>
        <c:lblOffset val="100"/>
        <c:baseTimeUnit val="days"/>
        <c:majorUnit val="6"/>
        <c:majorTimeUnit val="days"/>
      </c:dateAx>
      <c:valAx>
        <c:axId val="1315307439"/>
        <c:scaling>
          <c:orientation val="minMax"/>
          <c:max val="12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13153058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Constantia" panose="02030602050306030303"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Constantia" panose="02030602050306030303" pitchFamily="18" charset="0"/>
                <a:ea typeface="+mn-ea"/>
                <a:cs typeface="+mn-cs"/>
              </a:defRPr>
            </a:pPr>
            <a:r>
              <a:rPr lang="en-US" dirty="0"/>
              <a:t>U.S. GDP Growth Rate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Constantia" panose="02030602050306030303" pitchFamily="18" charset="0"/>
              <a:ea typeface="+mn-ea"/>
              <a:cs typeface="+mn-cs"/>
            </a:defRPr>
          </a:pPr>
          <a:endParaRPr lang="en-US"/>
        </a:p>
      </c:txPr>
    </c:title>
    <c:autoTitleDeleted val="0"/>
    <c:plotArea>
      <c:layout>
        <c:manualLayout>
          <c:layoutTarget val="inner"/>
          <c:xMode val="edge"/>
          <c:yMode val="edge"/>
          <c:x val="6.2899086004400959E-2"/>
          <c:y val="0.16653888658654512"/>
          <c:w val="0.91858388676794189"/>
          <c:h val="0.73626728676459308"/>
        </c:manualLayout>
      </c:layout>
      <c:barChart>
        <c:barDir val="col"/>
        <c:grouping val="clustered"/>
        <c:varyColors val="0"/>
        <c:ser>
          <c:idx val="0"/>
          <c:order val="0"/>
          <c:tx>
            <c:strRef>
              <c:f>Sheet1!$B$1</c:f>
              <c:strCache>
                <c:ptCount val="1"/>
                <c:pt idx="0">
                  <c:v>2020</c:v>
                </c:pt>
              </c:strCache>
            </c:strRef>
          </c:tx>
          <c:spPr>
            <a:solidFill>
              <a:srgbClr val="83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onstantia" panose="02030602050306030303"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IMF</c:v>
                </c:pt>
                <c:pt idx="1">
                  <c:v>World Bank</c:v>
                </c:pt>
                <c:pt idx="2">
                  <c:v>OECD-Single Wave</c:v>
                </c:pt>
                <c:pt idx="3">
                  <c:v>OECD-Second Wave</c:v>
                </c:pt>
              </c:strCache>
            </c:strRef>
          </c:cat>
          <c:val>
            <c:numRef>
              <c:f>Sheet1!$B$2:$B$5</c:f>
              <c:numCache>
                <c:formatCode>0.0%</c:formatCode>
                <c:ptCount val="4"/>
                <c:pt idx="0">
                  <c:v>-0.08</c:v>
                </c:pt>
                <c:pt idx="1">
                  <c:v>-6.0999999999999999E-2</c:v>
                </c:pt>
                <c:pt idx="2">
                  <c:v>-7.2999999999999995E-2</c:v>
                </c:pt>
                <c:pt idx="3">
                  <c:v>-8.5000000000000006E-2</c:v>
                </c:pt>
              </c:numCache>
            </c:numRef>
          </c:val>
          <c:extLst>
            <c:ext xmlns:c16="http://schemas.microsoft.com/office/drawing/2014/chart" uri="{C3380CC4-5D6E-409C-BE32-E72D297353CC}">
              <c16:uniqueId val="{00000000-35D7-7449-8FEB-A6ECBF598D4F}"/>
            </c:ext>
          </c:extLst>
        </c:ser>
        <c:ser>
          <c:idx val="1"/>
          <c:order val="1"/>
          <c:tx>
            <c:strRef>
              <c:f>Sheet1!$C$1</c:f>
              <c:strCache>
                <c:ptCount val="1"/>
                <c:pt idx="0">
                  <c:v>2021</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onstantia" panose="02030602050306030303" pitchFamily="18"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IMF</c:v>
                </c:pt>
                <c:pt idx="1">
                  <c:v>World Bank</c:v>
                </c:pt>
                <c:pt idx="2">
                  <c:v>OECD-Single Wave</c:v>
                </c:pt>
                <c:pt idx="3">
                  <c:v>OECD-Second Wave</c:v>
                </c:pt>
              </c:strCache>
            </c:strRef>
          </c:cat>
          <c:val>
            <c:numRef>
              <c:f>Sheet1!$C$2:$C$5</c:f>
              <c:numCache>
                <c:formatCode>0.0%</c:formatCode>
                <c:ptCount val="4"/>
                <c:pt idx="0">
                  <c:v>4.4999999999999998E-2</c:v>
                </c:pt>
                <c:pt idx="1">
                  <c:v>0.04</c:v>
                </c:pt>
                <c:pt idx="2">
                  <c:v>4.1000000000000002E-2</c:v>
                </c:pt>
                <c:pt idx="3">
                  <c:v>1.9E-2</c:v>
                </c:pt>
              </c:numCache>
            </c:numRef>
          </c:val>
          <c:extLst>
            <c:ext xmlns:c16="http://schemas.microsoft.com/office/drawing/2014/chart" uri="{C3380CC4-5D6E-409C-BE32-E72D297353CC}">
              <c16:uniqueId val="{00000001-35D7-7449-8FEB-A6ECBF598D4F}"/>
            </c:ext>
          </c:extLst>
        </c:ser>
        <c:dLbls>
          <c:dLblPos val="inEnd"/>
          <c:showLegendKey val="0"/>
          <c:showVal val="1"/>
          <c:showCatName val="0"/>
          <c:showSerName val="0"/>
          <c:showPercent val="0"/>
          <c:showBubbleSize val="0"/>
        </c:dLbls>
        <c:gapWidth val="150"/>
        <c:overlap val="-27"/>
        <c:axId val="813648688"/>
        <c:axId val="813650320"/>
      </c:barChart>
      <c:catAx>
        <c:axId val="8136486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onstantia" panose="02030602050306030303" pitchFamily="18" charset="0"/>
                <a:ea typeface="+mn-ea"/>
                <a:cs typeface="+mn-cs"/>
              </a:defRPr>
            </a:pPr>
            <a:endParaRPr lang="en-US"/>
          </a:p>
        </c:txPr>
        <c:crossAx val="813650320"/>
        <c:crosses val="autoZero"/>
        <c:auto val="1"/>
        <c:lblAlgn val="ctr"/>
        <c:lblOffset val="100"/>
        <c:noMultiLvlLbl val="0"/>
      </c:catAx>
      <c:valAx>
        <c:axId val="813650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Constantia" panose="02030602050306030303" pitchFamily="18" charset="0"/>
                <a:ea typeface="+mn-ea"/>
                <a:cs typeface="+mn-cs"/>
              </a:defRPr>
            </a:pPr>
            <a:endParaRPr lang="en-US"/>
          </a:p>
        </c:txPr>
        <c:crossAx val="813648688"/>
        <c:crosses val="autoZero"/>
        <c:crossBetween val="between"/>
      </c:valAx>
      <c:spPr>
        <a:noFill/>
        <a:ln>
          <a:noFill/>
        </a:ln>
        <a:effectLst/>
      </c:spPr>
    </c:plotArea>
    <c:legend>
      <c:legendPos val="r"/>
      <c:layout>
        <c:manualLayout>
          <c:xMode val="edge"/>
          <c:yMode val="edge"/>
          <c:x val="0.36174391553328561"/>
          <c:y val="8.5616874645055338E-2"/>
          <c:w val="0.25631164002226997"/>
          <c:h val="7.916839342450614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onstantia" panose="0203060205030603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Constantia" panose="02030602050306030303"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Constantia" panose="02030602050306030303" pitchFamily="18" charset="0"/>
                <a:ea typeface="+mn-ea"/>
                <a:cs typeface="+mn-cs"/>
              </a:defRPr>
            </a:pPr>
            <a:r>
              <a:rPr lang="en-US" sz="1800"/>
              <a:t>Real GDP, Annual % Change</a:t>
            </a:r>
          </a:p>
        </c:rich>
      </c:tx>
      <c:layout>
        <c:manualLayout>
          <c:xMode val="edge"/>
          <c:yMode val="edge"/>
          <c:x val="0"/>
          <c:y val="7.3099415204678359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Constantia" panose="02030602050306030303"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Jan. 2020 Projections</c:v>
                </c:pt>
              </c:strCache>
            </c:strRef>
          </c:tx>
          <c:spPr>
            <a:ln w="38100" cap="rnd">
              <a:solidFill>
                <a:schemeClr val="accent6"/>
              </a:solidFill>
              <a:prstDash val="dash"/>
              <a:round/>
            </a:ln>
            <a:effectLst/>
          </c:spPr>
          <c:marker>
            <c:symbol val="none"/>
          </c:marker>
          <c:cat>
            <c:numRef>
              <c:f>Sheet1!$A$2:$A$15</c:f>
              <c:numCache>
                <c:formatCode>General</c:formatCode>
                <c:ptCount val="1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numCache>
            </c:numRef>
          </c:cat>
          <c:val>
            <c:numRef>
              <c:f>Sheet1!$B$2:$B$15</c:f>
              <c:numCache>
                <c:formatCode>General</c:formatCode>
                <c:ptCount val="14"/>
                <c:pt idx="3" formatCode="0.0%">
                  <c:v>2.198E-2</c:v>
                </c:pt>
                <c:pt idx="4" formatCode="0.0%">
                  <c:v>1.9459999999999998E-2</c:v>
                </c:pt>
                <c:pt idx="5" formatCode="0.0%">
                  <c:v>1.6549999999999999E-2</c:v>
                </c:pt>
                <c:pt idx="6" formatCode="0.0%">
                  <c:v>1.5820000000000001E-2</c:v>
                </c:pt>
                <c:pt idx="7" formatCode="0.0%">
                  <c:v>1.555E-2</c:v>
                </c:pt>
                <c:pt idx="8" formatCode="0.0%">
                  <c:v>1.52E-2</c:v>
                </c:pt>
                <c:pt idx="9" formatCode="0.0%">
                  <c:v>1.5869999999999999E-2</c:v>
                </c:pt>
                <c:pt idx="10" formatCode="0.0%">
                  <c:v>1.7479999999999999E-2</c:v>
                </c:pt>
                <c:pt idx="11" formatCode="0.0%">
                  <c:v>1.7350000000000001E-2</c:v>
                </c:pt>
                <c:pt idx="12" formatCode="0.0%">
                  <c:v>1.7430000000000001E-2</c:v>
                </c:pt>
                <c:pt idx="13" formatCode="0.0%">
                  <c:v>1.7299999999999999E-2</c:v>
                </c:pt>
              </c:numCache>
            </c:numRef>
          </c:val>
          <c:smooth val="0"/>
          <c:extLst>
            <c:ext xmlns:c16="http://schemas.microsoft.com/office/drawing/2014/chart" uri="{C3380CC4-5D6E-409C-BE32-E72D297353CC}">
              <c16:uniqueId val="{00000000-B8C9-5F43-BC62-1E578CF4A34E}"/>
            </c:ext>
          </c:extLst>
        </c:ser>
        <c:ser>
          <c:idx val="2"/>
          <c:order val="1"/>
          <c:tx>
            <c:strRef>
              <c:f>Sheet1!$D$1</c:f>
              <c:strCache>
                <c:ptCount val="1"/>
                <c:pt idx="0">
                  <c:v>July 2020 Projections</c:v>
                </c:pt>
              </c:strCache>
            </c:strRef>
          </c:tx>
          <c:spPr>
            <a:ln w="38100" cap="rnd">
              <a:solidFill>
                <a:srgbClr val="011893"/>
              </a:solidFill>
              <a:prstDash val="dash"/>
              <a:round/>
            </a:ln>
            <a:effectLst/>
          </c:spPr>
          <c:marker>
            <c:symbol val="none"/>
          </c:marker>
          <c:dPt>
            <c:idx val="1"/>
            <c:marker>
              <c:symbol val="none"/>
            </c:marker>
            <c:bubble3D val="0"/>
            <c:spPr>
              <a:ln w="38100" cap="rnd">
                <a:solidFill>
                  <a:srgbClr val="011893"/>
                </a:solidFill>
                <a:prstDash val="solid"/>
                <a:round/>
              </a:ln>
              <a:effectLst/>
            </c:spPr>
            <c:extLst>
              <c:ext xmlns:c16="http://schemas.microsoft.com/office/drawing/2014/chart" uri="{C3380CC4-5D6E-409C-BE32-E72D297353CC}">
                <c16:uniqueId val="{00000005-B8C9-5F43-BC62-1E578CF4A34E}"/>
              </c:ext>
            </c:extLst>
          </c:dPt>
          <c:dPt>
            <c:idx val="2"/>
            <c:marker>
              <c:symbol val="none"/>
            </c:marker>
            <c:bubble3D val="0"/>
            <c:spPr>
              <a:ln w="38100" cap="rnd">
                <a:solidFill>
                  <a:srgbClr val="011893"/>
                </a:solidFill>
                <a:prstDash val="solid"/>
                <a:round/>
              </a:ln>
              <a:effectLst/>
            </c:spPr>
            <c:extLst>
              <c:ext xmlns:c16="http://schemas.microsoft.com/office/drawing/2014/chart" uri="{C3380CC4-5D6E-409C-BE32-E72D297353CC}">
                <c16:uniqueId val="{00000006-B8C9-5F43-BC62-1E578CF4A34E}"/>
              </c:ext>
            </c:extLst>
          </c:dPt>
          <c:dPt>
            <c:idx val="3"/>
            <c:marker>
              <c:symbol val="none"/>
            </c:marker>
            <c:bubble3D val="0"/>
            <c:spPr>
              <a:ln w="38100" cap="rnd">
                <a:solidFill>
                  <a:srgbClr val="011893"/>
                </a:solidFill>
                <a:prstDash val="solid"/>
                <a:round/>
              </a:ln>
              <a:effectLst/>
            </c:spPr>
            <c:extLst>
              <c:ext xmlns:c16="http://schemas.microsoft.com/office/drawing/2014/chart" uri="{C3380CC4-5D6E-409C-BE32-E72D297353CC}">
                <c16:uniqueId val="{00000007-B8C9-5F43-BC62-1E578CF4A34E}"/>
              </c:ext>
            </c:extLst>
          </c:dPt>
          <c:cat>
            <c:numRef>
              <c:f>Sheet1!$A$2:$A$15</c:f>
              <c:numCache>
                <c:formatCode>General</c:formatCode>
                <c:ptCount val="14"/>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pt idx="13">
                  <c:v>2030</c:v>
                </c:pt>
              </c:numCache>
            </c:numRef>
          </c:cat>
          <c:val>
            <c:numRef>
              <c:f>Sheet1!$D$2:$D$15</c:f>
              <c:numCache>
                <c:formatCode>0.0%</c:formatCode>
                <c:ptCount val="14"/>
                <c:pt idx="0">
                  <c:v>2.3690000000000003E-2</c:v>
                </c:pt>
                <c:pt idx="1">
                  <c:v>2.9270000000000001E-2</c:v>
                </c:pt>
                <c:pt idx="2">
                  <c:v>2.3330000000000004E-2</c:v>
                </c:pt>
                <c:pt idx="3">
                  <c:v>-5.7930000000000002E-2</c:v>
                </c:pt>
                <c:pt idx="4">
                  <c:v>3.9580000000000004E-2</c:v>
                </c:pt>
                <c:pt idx="5">
                  <c:v>2.9049999999999999E-2</c:v>
                </c:pt>
                <c:pt idx="6">
                  <c:v>2.129E-2</c:v>
                </c:pt>
                <c:pt idx="7">
                  <c:v>2.2550000000000001E-2</c:v>
                </c:pt>
                <c:pt idx="8">
                  <c:v>2.3239999999999997E-2</c:v>
                </c:pt>
                <c:pt idx="9">
                  <c:v>2.3519999999999999E-2</c:v>
                </c:pt>
                <c:pt idx="10">
                  <c:v>2.3220000000000001E-2</c:v>
                </c:pt>
                <c:pt idx="11">
                  <c:v>2.1419999999999998E-2</c:v>
                </c:pt>
                <c:pt idx="12">
                  <c:v>1.8600000000000002E-2</c:v>
                </c:pt>
                <c:pt idx="13">
                  <c:v>1.7899999999999999E-2</c:v>
                </c:pt>
              </c:numCache>
            </c:numRef>
          </c:val>
          <c:smooth val="0"/>
          <c:extLst>
            <c:ext xmlns:c16="http://schemas.microsoft.com/office/drawing/2014/chart" uri="{C3380CC4-5D6E-409C-BE32-E72D297353CC}">
              <c16:uniqueId val="{00000002-B8C9-5F43-BC62-1E578CF4A34E}"/>
            </c:ext>
          </c:extLst>
        </c:ser>
        <c:dLbls>
          <c:showLegendKey val="0"/>
          <c:showVal val="0"/>
          <c:showCatName val="0"/>
          <c:showSerName val="0"/>
          <c:showPercent val="0"/>
          <c:showBubbleSize val="0"/>
        </c:dLbls>
        <c:smooth val="0"/>
        <c:axId val="828451279"/>
        <c:axId val="1131681967"/>
      </c:lineChart>
      <c:catAx>
        <c:axId val="82845127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1131681967"/>
        <c:crosses val="autoZero"/>
        <c:auto val="1"/>
        <c:lblAlgn val="ctr"/>
        <c:lblOffset val="100"/>
        <c:noMultiLvlLbl val="0"/>
      </c:catAx>
      <c:valAx>
        <c:axId val="113168196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828451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Constantia" panose="02030602050306030303" pitchFamily="18" charset="0"/>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The Anxious Index
One-Quarter-Ahead Probability of Decline in Real GDP</a:t>
            </a:r>
          </a:p>
        </c:rich>
      </c:tx>
      <c:overlay val="0"/>
      <c:spPr>
        <a:noFill/>
        <a:ln w="25400">
          <a:noFill/>
        </a:ln>
      </c:spPr>
    </c:title>
    <c:autoTitleDeleted val="0"/>
    <c:plotArea>
      <c:layout>
        <c:manualLayout>
          <c:layoutTarget val="inner"/>
          <c:xMode val="edge"/>
          <c:yMode val="edge"/>
          <c:x val="7.1017439486730838E-2"/>
          <c:y val="0.16845295416108483"/>
          <c:w val="0.90455049944506105"/>
          <c:h val="0.61335872512913125"/>
        </c:manualLayout>
      </c:layout>
      <c:barChart>
        <c:barDir val="col"/>
        <c:grouping val="clustered"/>
        <c:varyColors val="0"/>
        <c:ser>
          <c:idx val="1"/>
          <c:order val="1"/>
          <c:spPr>
            <a:solidFill>
              <a:srgbClr val="C0C0C0"/>
            </a:solidFill>
            <a:ln w="25400">
              <a:noFill/>
            </a:ln>
          </c:spPr>
          <c:invertIfNegative val="0"/>
          <c:cat>
            <c:numRef>
              <c:f>Data!$A$5:$A$220</c:f>
              <c:numCache>
                <c:formatCode>General</c:formatCode>
                <c:ptCount val="216"/>
                <c:pt idx="0">
                  <c:v>1968</c:v>
                </c:pt>
                <c:pt idx="1">
                  <c:v>1968</c:v>
                </c:pt>
                <c:pt idx="2">
                  <c:v>1968</c:v>
                </c:pt>
                <c:pt idx="3">
                  <c:v>1968</c:v>
                </c:pt>
                <c:pt idx="4">
                  <c:v>1969</c:v>
                </c:pt>
                <c:pt idx="5">
                  <c:v>1969</c:v>
                </c:pt>
                <c:pt idx="6">
                  <c:v>1969</c:v>
                </c:pt>
                <c:pt idx="7">
                  <c:v>1969</c:v>
                </c:pt>
                <c:pt idx="8">
                  <c:v>1970</c:v>
                </c:pt>
                <c:pt idx="9">
                  <c:v>1970</c:v>
                </c:pt>
                <c:pt idx="10">
                  <c:v>1970</c:v>
                </c:pt>
                <c:pt idx="11">
                  <c:v>1970</c:v>
                </c:pt>
                <c:pt idx="12">
                  <c:v>1971</c:v>
                </c:pt>
                <c:pt idx="13">
                  <c:v>1971</c:v>
                </c:pt>
                <c:pt idx="14">
                  <c:v>1971</c:v>
                </c:pt>
                <c:pt idx="15">
                  <c:v>1971</c:v>
                </c:pt>
                <c:pt idx="16">
                  <c:v>1972</c:v>
                </c:pt>
                <c:pt idx="17">
                  <c:v>1972</c:v>
                </c:pt>
                <c:pt idx="18">
                  <c:v>1972</c:v>
                </c:pt>
                <c:pt idx="19">
                  <c:v>1972</c:v>
                </c:pt>
                <c:pt idx="20">
                  <c:v>1973</c:v>
                </c:pt>
                <c:pt idx="21">
                  <c:v>1973</c:v>
                </c:pt>
                <c:pt idx="22">
                  <c:v>1973</c:v>
                </c:pt>
                <c:pt idx="23">
                  <c:v>1973</c:v>
                </c:pt>
                <c:pt idx="24">
                  <c:v>1974</c:v>
                </c:pt>
                <c:pt idx="25">
                  <c:v>1974</c:v>
                </c:pt>
                <c:pt idx="26">
                  <c:v>1974</c:v>
                </c:pt>
                <c:pt idx="27">
                  <c:v>1974</c:v>
                </c:pt>
                <c:pt idx="28">
                  <c:v>1975</c:v>
                </c:pt>
                <c:pt idx="29">
                  <c:v>1975</c:v>
                </c:pt>
                <c:pt idx="30">
                  <c:v>1975</c:v>
                </c:pt>
                <c:pt idx="31">
                  <c:v>1975</c:v>
                </c:pt>
                <c:pt idx="32">
                  <c:v>1976</c:v>
                </c:pt>
                <c:pt idx="33">
                  <c:v>1976</c:v>
                </c:pt>
                <c:pt idx="34">
                  <c:v>1976</c:v>
                </c:pt>
                <c:pt idx="35">
                  <c:v>1976</c:v>
                </c:pt>
                <c:pt idx="36">
                  <c:v>1977</c:v>
                </c:pt>
                <c:pt idx="37">
                  <c:v>1977</c:v>
                </c:pt>
                <c:pt idx="38">
                  <c:v>1977</c:v>
                </c:pt>
                <c:pt idx="39">
                  <c:v>1977</c:v>
                </c:pt>
                <c:pt idx="40">
                  <c:v>1978</c:v>
                </c:pt>
                <c:pt idx="41">
                  <c:v>1978</c:v>
                </c:pt>
                <c:pt idx="42">
                  <c:v>1978</c:v>
                </c:pt>
                <c:pt idx="43">
                  <c:v>1978</c:v>
                </c:pt>
                <c:pt idx="44">
                  <c:v>1979</c:v>
                </c:pt>
                <c:pt idx="45">
                  <c:v>1979</c:v>
                </c:pt>
                <c:pt idx="46">
                  <c:v>1979</c:v>
                </c:pt>
                <c:pt idx="47">
                  <c:v>1979</c:v>
                </c:pt>
                <c:pt idx="48">
                  <c:v>1980</c:v>
                </c:pt>
                <c:pt idx="49">
                  <c:v>1980</c:v>
                </c:pt>
                <c:pt idx="50">
                  <c:v>1980</c:v>
                </c:pt>
                <c:pt idx="51">
                  <c:v>1980</c:v>
                </c:pt>
                <c:pt idx="52">
                  <c:v>1981</c:v>
                </c:pt>
                <c:pt idx="53">
                  <c:v>1981</c:v>
                </c:pt>
                <c:pt idx="54">
                  <c:v>1981</c:v>
                </c:pt>
                <c:pt idx="55">
                  <c:v>1981</c:v>
                </c:pt>
                <c:pt idx="56">
                  <c:v>1982</c:v>
                </c:pt>
                <c:pt idx="57">
                  <c:v>1982</c:v>
                </c:pt>
                <c:pt idx="58">
                  <c:v>1982</c:v>
                </c:pt>
                <c:pt idx="59">
                  <c:v>1982</c:v>
                </c:pt>
                <c:pt idx="60">
                  <c:v>1983</c:v>
                </c:pt>
                <c:pt idx="61">
                  <c:v>1983</c:v>
                </c:pt>
                <c:pt idx="62">
                  <c:v>1983</c:v>
                </c:pt>
                <c:pt idx="63">
                  <c:v>1983</c:v>
                </c:pt>
                <c:pt idx="64">
                  <c:v>1984</c:v>
                </c:pt>
                <c:pt idx="65">
                  <c:v>1984</c:v>
                </c:pt>
                <c:pt idx="66">
                  <c:v>1984</c:v>
                </c:pt>
                <c:pt idx="67">
                  <c:v>1984</c:v>
                </c:pt>
                <c:pt idx="68">
                  <c:v>1985</c:v>
                </c:pt>
                <c:pt idx="69">
                  <c:v>1985</c:v>
                </c:pt>
                <c:pt idx="70">
                  <c:v>1985</c:v>
                </c:pt>
                <c:pt idx="71">
                  <c:v>1985</c:v>
                </c:pt>
                <c:pt idx="72">
                  <c:v>1986</c:v>
                </c:pt>
                <c:pt idx="73">
                  <c:v>1986</c:v>
                </c:pt>
                <c:pt idx="74">
                  <c:v>1986</c:v>
                </c:pt>
                <c:pt idx="75">
                  <c:v>1986</c:v>
                </c:pt>
                <c:pt idx="76">
                  <c:v>1987</c:v>
                </c:pt>
                <c:pt idx="77">
                  <c:v>1987</c:v>
                </c:pt>
                <c:pt idx="78">
                  <c:v>1987</c:v>
                </c:pt>
                <c:pt idx="79">
                  <c:v>1987</c:v>
                </c:pt>
                <c:pt idx="80">
                  <c:v>1988</c:v>
                </c:pt>
                <c:pt idx="81">
                  <c:v>1988</c:v>
                </c:pt>
                <c:pt idx="82">
                  <c:v>1988</c:v>
                </c:pt>
                <c:pt idx="83">
                  <c:v>1988</c:v>
                </c:pt>
                <c:pt idx="84">
                  <c:v>1989</c:v>
                </c:pt>
                <c:pt idx="85">
                  <c:v>1989</c:v>
                </c:pt>
                <c:pt idx="86">
                  <c:v>1989</c:v>
                </c:pt>
                <c:pt idx="87">
                  <c:v>1989</c:v>
                </c:pt>
                <c:pt idx="88">
                  <c:v>1990</c:v>
                </c:pt>
                <c:pt idx="89">
                  <c:v>1990</c:v>
                </c:pt>
                <c:pt idx="90">
                  <c:v>1990</c:v>
                </c:pt>
                <c:pt idx="91">
                  <c:v>1990</c:v>
                </c:pt>
                <c:pt idx="92">
                  <c:v>1991</c:v>
                </c:pt>
                <c:pt idx="93">
                  <c:v>1991</c:v>
                </c:pt>
                <c:pt idx="94">
                  <c:v>1991</c:v>
                </c:pt>
                <c:pt idx="95">
                  <c:v>1991</c:v>
                </c:pt>
                <c:pt idx="96">
                  <c:v>1992</c:v>
                </c:pt>
                <c:pt idx="97">
                  <c:v>1992</c:v>
                </c:pt>
                <c:pt idx="98">
                  <c:v>1992</c:v>
                </c:pt>
                <c:pt idx="99">
                  <c:v>1992</c:v>
                </c:pt>
                <c:pt idx="100">
                  <c:v>1993</c:v>
                </c:pt>
                <c:pt idx="101">
                  <c:v>1993</c:v>
                </c:pt>
                <c:pt idx="102">
                  <c:v>1993</c:v>
                </c:pt>
                <c:pt idx="103">
                  <c:v>1993</c:v>
                </c:pt>
                <c:pt idx="104">
                  <c:v>1994</c:v>
                </c:pt>
                <c:pt idx="105">
                  <c:v>1994</c:v>
                </c:pt>
                <c:pt idx="106">
                  <c:v>1994</c:v>
                </c:pt>
                <c:pt idx="107">
                  <c:v>1994</c:v>
                </c:pt>
                <c:pt idx="108">
                  <c:v>1995</c:v>
                </c:pt>
                <c:pt idx="109">
                  <c:v>1995</c:v>
                </c:pt>
                <c:pt idx="110">
                  <c:v>1995</c:v>
                </c:pt>
                <c:pt idx="111">
                  <c:v>1995</c:v>
                </c:pt>
                <c:pt idx="112">
                  <c:v>1996</c:v>
                </c:pt>
                <c:pt idx="113">
                  <c:v>1996</c:v>
                </c:pt>
                <c:pt idx="114">
                  <c:v>1996</c:v>
                </c:pt>
                <c:pt idx="115">
                  <c:v>1996</c:v>
                </c:pt>
                <c:pt idx="116">
                  <c:v>1997</c:v>
                </c:pt>
                <c:pt idx="117">
                  <c:v>1997</c:v>
                </c:pt>
                <c:pt idx="118">
                  <c:v>1997</c:v>
                </c:pt>
                <c:pt idx="119">
                  <c:v>1997</c:v>
                </c:pt>
                <c:pt idx="120">
                  <c:v>1998</c:v>
                </c:pt>
                <c:pt idx="121">
                  <c:v>1998</c:v>
                </c:pt>
                <c:pt idx="122">
                  <c:v>1998</c:v>
                </c:pt>
                <c:pt idx="123">
                  <c:v>1998</c:v>
                </c:pt>
                <c:pt idx="124">
                  <c:v>1999</c:v>
                </c:pt>
                <c:pt idx="125">
                  <c:v>1999</c:v>
                </c:pt>
                <c:pt idx="126">
                  <c:v>1999</c:v>
                </c:pt>
                <c:pt idx="127">
                  <c:v>1999</c:v>
                </c:pt>
                <c:pt idx="128">
                  <c:v>2000</c:v>
                </c:pt>
                <c:pt idx="129">
                  <c:v>2000</c:v>
                </c:pt>
                <c:pt idx="130">
                  <c:v>2000</c:v>
                </c:pt>
                <c:pt idx="131">
                  <c:v>2000</c:v>
                </c:pt>
                <c:pt idx="132">
                  <c:v>2001</c:v>
                </c:pt>
                <c:pt idx="133">
                  <c:v>2001</c:v>
                </c:pt>
                <c:pt idx="134">
                  <c:v>2001</c:v>
                </c:pt>
                <c:pt idx="135">
                  <c:v>2001</c:v>
                </c:pt>
                <c:pt idx="136">
                  <c:v>2002</c:v>
                </c:pt>
                <c:pt idx="137">
                  <c:v>2002</c:v>
                </c:pt>
                <c:pt idx="138">
                  <c:v>2002</c:v>
                </c:pt>
                <c:pt idx="139">
                  <c:v>2002</c:v>
                </c:pt>
                <c:pt idx="140">
                  <c:v>2003</c:v>
                </c:pt>
                <c:pt idx="141">
                  <c:v>2003</c:v>
                </c:pt>
                <c:pt idx="142">
                  <c:v>2003</c:v>
                </c:pt>
                <c:pt idx="143">
                  <c:v>2003</c:v>
                </c:pt>
                <c:pt idx="144">
                  <c:v>2004</c:v>
                </c:pt>
                <c:pt idx="145">
                  <c:v>2004</c:v>
                </c:pt>
                <c:pt idx="146">
                  <c:v>2004</c:v>
                </c:pt>
                <c:pt idx="147">
                  <c:v>2004</c:v>
                </c:pt>
                <c:pt idx="148">
                  <c:v>2005</c:v>
                </c:pt>
                <c:pt idx="149">
                  <c:v>2005</c:v>
                </c:pt>
                <c:pt idx="150">
                  <c:v>2005</c:v>
                </c:pt>
                <c:pt idx="151">
                  <c:v>2005</c:v>
                </c:pt>
                <c:pt idx="152">
                  <c:v>2006</c:v>
                </c:pt>
                <c:pt idx="153">
                  <c:v>2006</c:v>
                </c:pt>
                <c:pt idx="154">
                  <c:v>2006</c:v>
                </c:pt>
                <c:pt idx="155">
                  <c:v>2006</c:v>
                </c:pt>
                <c:pt idx="156">
                  <c:v>2007</c:v>
                </c:pt>
                <c:pt idx="157">
                  <c:v>2007</c:v>
                </c:pt>
                <c:pt idx="158">
                  <c:v>2007</c:v>
                </c:pt>
                <c:pt idx="159">
                  <c:v>2007</c:v>
                </c:pt>
                <c:pt idx="160">
                  <c:v>2008</c:v>
                </c:pt>
                <c:pt idx="161">
                  <c:v>2008</c:v>
                </c:pt>
                <c:pt idx="162">
                  <c:v>2008</c:v>
                </c:pt>
                <c:pt idx="163">
                  <c:v>2008</c:v>
                </c:pt>
                <c:pt idx="164">
                  <c:v>2009</c:v>
                </c:pt>
                <c:pt idx="165">
                  <c:v>2009</c:v>
                </c:pt>
                <c:pt idx="166">
                  <c:v>2009</c:v>
                </c:pt>
                <c:pt idx="167">
                  <c:v>2009</c:v>
                </c:pt>
                <c:pt idx="168">
                  <c:v>2010</c:v>
                </c:pt>
                <c:pt idx="169">
                  <c:v>2010</c:v>
                </c:pt>
                <c:pt idx="170">
                  <c:v>2010</c:v>
                </c:pt>
                <c:pt idx="171">
                  <c:v>2010</c:v>
                </c:pt>
                <c:pt idx="172">
                  <c:v>2011</c:v>
                </c:pt>
                <c:pt idx="173">
                  <c:v>2011</c:v>
                </c:pt>
                <c:pt idx="174">
                  <c:v>2011</c:v>
                </c:pt>
                <c:pt idx="175">
                  <c:v>2011</c:v>
                </c:pt>
                <c:pt idx="176">
                  <c:v>2012</c:v>
                </c:pt>
                <c:pt idx="177">
                  <c:v>2012</c:v>
                </c:pt>
                <c:pt idx="178">
                  <c:v>2012</c:v>
                </c:pt>
                <c:pt idx="179">
                  <c:v>2012</c:v>
                </c:pt>
                <c:pt idx="180">
                  <c:v>2013</c:v>
                </c:pt>
                <c:pt idx="181">
                  <c:v>2013</c:v>
                </c:pt>
                <c:pt idx="182">
                  <c:v>2013</c:v>
                </c:pt>
                <c:pt idx="183">
                  <c:v>2013</c:v>
                </c:pt>
                <c:pt idx="184">
                  <c:v>2014</c:v>
                </c:pt>
                <c:pt idx="185">
                  <c:v>2014</c:v>
                </c:pt>
                <c:pt idx="186">
                  <c:v>2014</c:v>
                </c:pt>
                <c:pt idx="187">
                  <c:v>2014</c:v>
                </c:pt>
                <c:pt idx="188">
                  <c:v>2015</c:v>
                </c:pt>
                <c:pt idx="189">
                  <c:v>2015</c:v>
                </c:pt>
                <c:pt idx="190">
                  <c:v>2015</c:v>
                </c:pt>
                <c:pt idx="191">
                  <c:v>2015</c:v>
                </c:pt>
                <c:pt idx="192">
                  <c:v>2016</c:v>
                </c:pt>
                <c:pt idx="193">
                  <c:v>2016</c:v>
                </c:pt>
                <c:pt idx="194">
                  <c:v>2016</c:v>
                </c:pt>
                <c:pt idx="195">
                  <c:v>2016</c:v>
                </c:pt>
                <c:pt idx="196">
                  <c:v>2017</c:v>
                </c:pt>
                <c:pt idx="197">
                  <c:v>2017</c:v>
                </c:pt>
                <c:pt idx="198">
                  <c:v>2017</c:v>
                </c:pt>
                <c:pt idx="199">
                  <c:v>2017</c:v>
                </c:pt>
                <c:pt idx="200">
                  <c:v>2018</c:v>
                </c:pt>
                <c:pt idx="201">
                  <c:v>2018</c:v>
                </c:pt>
                <c:pt idx="202">
                  <c:v>2018</c:v>
                </c:pt>
                <c:pt idx="203">
                  <c:v>2018</c:v>
                </c:pt>
                <c:pt idx="204">
                  <c:v>2019</c:v>
                </c:pt>
                <c:pt idx="205">
                  <c:v>2019</c:v>
                </c:pt>
                <c:pt idx="206">
                  <c:v>2019</c:v>
                </c:pt>
                <c:pt idx="207">
                  <c:v>2019</c:v>
                </c:pt>
                <c:pt idx="208">
                  <c:v>2020</c:v>
                </c:pt>
                <c:pt idx="209">
                  <c:v>2020</c:v>
                </c:pt>
                <c:pt idx="210" formatCode="##0">
                  <c:v>2020</c:v>
                </c:pt>
                <c:pt idx="211" formatCode="##0">
                  <c:v>2020</c:v>
                </c:pt>
                <c:pt idx="212" formatCode="0">
                  <c:v>2021</c:v>
                </c:pt>
                <c:pt idx="213" formatCode="0">
                  <c:v>2021</c:v>
                </c:pt>
                <c:pt idx="214" formatCode="0">
                  <c:v>2021</c:v>
                </c:pt>
                <c:pt idx="215" formatCode="0">
                  <c:v>2021</c:v>
                </c:pt>
              </c:numCache>
            </c:numRef>
          </c:cat>
          <c:val>
            <c:numRef>
              <c:f>Data!$D$5:$D$220</c:f>
              <c:numCache>
                <c:formatCode>General</c:formatCode>
                <c:ptCount val="216"/>
                <c:pt idx="7">
                  <c:v>99999</c:v>
                </c:pt>
                <c:pt idx="8">
                  <c:v>99999</c:v>
                </c:pt>
                <c:pt idx="9">
                  <c:v>99999</c:v>
                </c:pt>
                <c:pt idx="10">
                  <c:v>99999</c:v>
                </c:pt>
                <c:pt idx="11">
                  <c:v>99999</c:v>
                </c:pt>
                <c:pt idx="23">
                  <c:v>99999</c:v>
                </c:pt>
                <c:pt idx="24">
                  <c:v>99999</c:v>
                </c:pt>
                <c:pt idx="25">
                  <c:v>99999</c:v>
                </c:pt>
                <c:pt idx="26">
                  <c:v>99999</c:v>
                </c:pt>
                <c:pt idx="27">
                  <c:v>99999</c:v>
                </c:pt>
                <c:pt idx="28">
                  <c:v>99999</c:v>
                </c:pt>
                <c:pt idx="48">
                  <c:v>99999</c:v>
                </c:pt>
                <c:pt idx="49">
                  <c:v>99999</c:v>
                </c:pt>
                <c:pt idx="50">
                  <c:v>99999</c:v>
                </c:pt>
                <c:pt idx="54">
                  <c:v>99999</c:v>
                </c:pt>
                <c:pt idx="55">
                  <c:v>99999</c:v>
                </c:pt>
                <c:pt idx="56">
                  <c:v>99999</c:v>
                </c:pt>
                <c:pt idx="57">
                  <c:v>99999</c:v>
                </c:pt>
                <c:pt idx="58">
                  <c:v>99999</c:v>
                </c:pt>
                <c:pt idx="59">
                  <c:v>99999</c:v>
                </c:pt>
                <c:pt idx="90">
                  <c:v>99999</c:v>
                </c:pt>
                <c:pt idx="91">
                  <c:v>99999</c:v>
                </c:pt>
                <c:pt idx="92">
                  <c:v>99999</c:v>
                </c:pt>
                <c:pt idx="132">
                  <c:v>99999</c:v>
                </c:pt>
                <c:pt idx="133">
                  <c:v>99999</c:v>
                </c:pt>
                <c:pt idx="134">
                  <c:v>99999</c:v>
                </c:pt>
                <c:pt idx="135">
                  <c:v>99999</c:v>
                </c:pt>
                <c:pt idx="159">
                  <c:v>99999</c:v>
                </c:pt>
                <c:pt idx="160">
                  <c:v>99999</c:v>
                </c:pt>
                <c:pt idx="161">
                  <c:v>99999</c:v>
                </c:pt>
                <c:pt idx="162">
                  <c:v>99999</c:v>
                </c:pt>
                <c:pt idx="163">
                  <c:v>99999</c:v>
                </c:pt>
                <c:pt idx="164">
                  <c:v>99999</c:v>
                </c:pt>
                <c:pt idx="165">
                  <c:v>99999</c:v>
                </c:pt>
                <c:pt idx="207">
                  <c:v>99999</c:v>
                </c:pt>
                <c:pt idx="208">
                  <c:v>99999</c:v>
                </c:pt>
                <c:pt idx="209">
                  <c:v>99999</c:v>
                </c:pt>
                <c:pt idx="210">
                  <c:v>99999</c:v>
                </c:pt>
                <c:pt idx="211">
                  <c:v>99999</c:v>
                </c:pt>
              </c:numCache>
            </c:numRef>
          </c:val>
          <c:extLst>
            <c:ext xmlns:c16="http://schemas.microsoft.com/office/drawing/2014/chart" uri="{C3380CC4-5D6E-409C-BE32-E72D297353CC}">
              <c16:uniqueId val="{00000000-BB6F-FA44-AD74-0270088A6B98}"/>
            </c:ext>
          </c:extLst>
        </c:ser>
        <c:dLbls>
          <c:showLegendKey val="0"/>
          <c:showVal val="0"/>
          <c:showCatName val="0"/>
          <c:showSerName val="0"/>
          <c:showPercent val="0"/>
          <c:showBubbleSize val="0"/>
        </c:dLbls>
        <c:gapWidth val="0"/>
        <c:overlap val="100"/>
        <c:axId val="1377974944"/>
        <c:axId val="1377975504"/>
      </c:barChart>
      <c:lineChart>
        <c:grouping val="standard"/>
        <c:varyColors val="0"/>
        <c:ser>
          <c:idx val="0"/>
          <c:order val="0"/>
          <c:spPr>
            <a:ln w="38100">
              <a:solidFill>
                <a:srgbClr val="000080"/>
              </a:solidFill>
              <a:prstDash val="solid"/>
            </a:ln>
          </c:spPr>
          <c:marker>
            <c:symbol val="none"/>
          </c:marker>
          <c:cat>
            <c:numRef>
              <c:f>Data!$A$5:$A$220</c:f>
              <c:numCache>
                <c:formatCode>General</c:formatCode>
                <c:ptCount val="216"/>
                <c:pt idx="0">
                  <c:v>1968</c:v>
                </c:pt>
                <c:pt idx="1">
                  <c:v>1968</c:v>
                </c:pt>
                <c:pt idx="2">
                  <c:v>1968</c:v>
                </c:pt>
                <c:pt idx="3">
                  <c:v>1968</c:v>
                </c:pt>
                <c:pt idx="4">
                  <c:v>1969</c:v>
                </c:pt>
                <c:pt idx="5">
                  <c:v>1969</c:v>
                </c:pt>
                <c:pt idx="6">
                  <c:v>1969</c:v>
                </c:pt>
                <c:pt idx="7">
                  <c:v>1969</c:v>
                </c:pt>
                <c:pt idx="8">
                  <c:v>1970</c:v>
                </c:pt>
                <c:pt idx="9">
                  <c:v>1970</c:v>
                </c:pt>
                <c:pt idx="10">
                  <c:v>1970</c:v>
                </c:pt>
                <c:pt idx="11">
                  <c:v>1970</c:v>
                </c:pt>
                <c:pt idx="12">
                  <c:v>1971</c:v>
                </c:pt>
                <c:pt idx="13">
                  <c:v>1971</c:v>
                </c:pt>
                <c:pt idx="14">
                  <c:v>1971</c:v>
                </c:pt>
                <c:pt idx="15">
                  <c:v>1971</c:v>
                </c:pt>
                <c:pt idx="16">
                  <c:v>1972</c:v>
                </c:pt>
                <c:pt idx="17">
                  <c:v>1972</c:v>
                </c:pt>
                <c:pt idx="18">
                  <c:v>1972</c:v>
                </c:pt>
                <c:pt idx="19">
                  <c:v>1972</c:v>
                </c:pt>
                <c:pt idx="20">
                  <c:v>1973</c:v>
                </c:pt>
                <c:pt idx="21">
                  <c:v>1973</c:v>
                </c:pt>
                <c:pt idx="22">
                  <c:v>1973</c:v>
                </c:pt>
                <c:pt idx="23">
                  <c:v>1973</c:v>
                </c:pt>
                <c:pt idx="24">
                  <c:v>1974</c:v>
                </c:pt>
                <c:pt idx="25">
                  <c:v>1974</c:v>
                </c:pt>
                <c:pt idx="26">
                  <c:v>1974</c:v>
                </c:pt>
                <c:pt idx="27">
                  <c:v>1974</c:v>
                </c:pt>
                <c:pt idx="28">
                  <c:v>1975</c:v>
                </c:pt>
                <c:pt idx="29">
                  <c:v>1975</c:v>
                </c:pt>
                <c:pt idx="30">
                  <c:v>1975</c:v>
                </c:pt>
                <c:pt idx="31">
                  <c:v>1975</c:v>
                </c:pt>
                <c:pt idx="32">
                  <c:v>1976</c:v>
                </c:pt>
                <c:pt idx="33">
                  <c:v>1976</c:v>
                </c:pt>
                <c:pt idx="34">
                  <c:v>1976</c:v>
                </c:pt>
                <c:pt idx="35">
                  <c:v>1976</c:v>
                </c:pt>
                <c:pt idx="36">
                  <c:v>1977</c:v>
                </c:pt>
                <c:pt idx="37">
                  <c:v>1977</c:v>
                </c:pt>
                <c:pt idx="38">
                  <c:v>1977</c:v>
                </c:pt>
                <c:pt idx="39">
                  <c:v>1977</c:v>
                </c:pt>
                <c:pt idx="40">
                  <c:v>1978</c:v>
                </c:pt>
                <c:pt idx="41">
                  <c:v>1978</c:v>
                </c:pt>
                <c:pt idx="42">
                  <c:v>1978</c:v>
                </c:pt>
                <c:pt idx="43">
                  <c:v>1978</c:v>
                </c:pt>
                <c:pt idx="44">
                  <c:v>1979</c:v>
                </c:pt>
                <c:pt idx="45">
                  <c:v>1979</c:v>
                </c:pt>
                <c:pt idx="46">
                  <c:v>1979</c:v>
                </c:pt>
                <c:pt idx="47">
                  <c:v>1979</c:v>
                </c:pt>
                <c:pt idx="48">
                  <c:v>1980</c:v>
                </c:pt>
                <c:pt idx="49">
                  <c:v>1980</c:v>
                </c:pt>
                <c:pt idx="50">
                  <c:v>1980</c:v>
                </c:pt>
                <c:pt idx="51">
                  <c:v>1980</c:v>
                </c:pt>
                <c:pt idx="52">
                  <c:v>1981</c:v>
                </c:pt>
                <c:pt idx="53">
                  <c:v>1981</c:v>
                </c:pt>
                <c:pt idx="54">
                  <c:v>1981</c:v>
                </c:pt>
                <c:pt idx="55">
                  <c:v>1981</c:v>
                </c:pt>
                <c:pt idx="56">
                  <c:v>1982</c:v>
                </c:pt>
                <c:pt idx="57">
                  <c:v>1982</c:v>
                </c:pt>
                <c:pt idx="58">
                  <c:v>1982</c:v>
                </c:pt>
                <c:pt idx="59">
                  <c:v>1982</c:v>
                </c:pt>
                <c:pt idx="60">
                  <c:v>1983</c:v>
                </c:pt>
                <c:pt idx="61">
                  <c:v>1983</c:v>
                </c:pt>
                <c:pt idx="62">
                  <c:v>1983</c:v>
                </c:pt>
                <c:pt idx="63">
                  <c:v>1983</c:v>
                </c:pt>
                <c:pt idx="64">
                  <c:v>1984</c:v>
                </c:pt>
                <c:pt idx="65">
                  <c:v>1984</c:v>
                </c:pt>
                <c:pt idx="66">
                  <c:v>1984</c:v>
                </c:pt>
                <c:pt idx="67">
                  <c:v>1984</c:v>
                </c:pt>
                <c:pt idx="68">
                  <c:v>1985</c:v>
                </c:pt>
                <c:pt idx="69">
                  <c:v>1985</c:v>
                </c:pt>
                <c:pt idx="70">
                  <c:v>1985</c:v>
                </c:pt>
                <c:pt idx="71">
                  <c:v>1985</c:v>
                </c:pt>
                <c:pt idx="72">
                  <c:v>1986</c:v>
                </c:pt>
                <c:pt idx="73">
                  <c:v>1986</c:v>
                </c:pt>
                <c:pt idx="74">
                  <c:v>1986</c:v>
                </c:pt>
                <c:pt idx="75">
                  <c:v>1986</c:v>
                </c:pt>
                <c:pt idx="76">
                  <c:v>1987</c:v>
                </c:pt>
                <c:pt idx="77">
                  <c:v>1987</c:v>
                </c:pt>
                <c:pt idx="78">
                  <c:v>1987</c:v>
                </c:pt>
                <c:pt idx="79">
                  <c:v>1987</c:v>
                </c:pt>
                <c:pt idx="80">
                  <c:v>1988</c:v>
                </c:pt>
                <c:pt idx="81">
                  <c:v>1988</c:v>
                </c:pt>
                <c:pt idx="82">
                  <c:v>1988</c:v>
                </c:pt>
                <c:pt idx="83">
                  <c:v>1988</c:v>
                </c:pt>
                <c:pt idx="84">
                  <c:v>1989</c:v>
                </c:pt>
                <c:pt idx="85">
                  <c:v>1989</c:v>
                </c:pt>
                <c:pt idx="86">
                  <c:v>1989</c:v>
                </c:pt>
                <c:pt idx="87">
                  <c:v>1989</c:v>
                </c:pt>
                <c:pt idx="88">
                  <c:v>1990</c:v>
                </c:pt>
                <c:pt idx="89">
                  <c:v>1990</c:v>
                </c:pt>
                <c:pt idx="90">
                  <c:v>1990</c:v>
                </c:pt>
                <c:pt idx="91">
                  <c:v>1990</c:v>
                </c:pt>
                <c:pt idx="92">
                  <c:v>1991</c:v>
                </c:pt>
                <c:pt idx="93">
                  <c:v>1991</c:v>
                </c:pt>
                <c:pt idx="94">
                  <c:v>1991</c:v>
                </c:pt>
                <c:pt idx="95">
                  <c:v>1991</c:v>
                </c:pt>
                <c:pt idx="96">
                  <c:v>1992</c:v>
                </c:pt>
                <c:pt idx="97">
                  <c:v>1992</c:v>
                </c:pt>
                <c:pt idx="98">
                  <c:v>1992</c:v>
                </c:pt>
                <c:pt idx="99">
                  <c:v>1992</c:v>
                </c:pt>
                <c:pt idx="100">
                  <c:v>1993</c:v>
                </c:pt>
                <c:pt idx="101">
                  <c:v>1993</c:v>
                </c:pt>
                <c:pt idx="102">
                  <c:v>1993</c:v>
                </c:pt>
                <c:pt idx="103">
                  <c:v>1993</c:v>
                </c:pt>
                <c:pt idx="104">
                  <c:v>1994</c:v>
                </c:pt>
                <c:pt idx="105">
                  <c:v>1994</c:v>
                </c:pt>
                <c:pt idx="106">
                  <c:v>1994</c:v>
                </c:pt>
                <c:pt idx="107">
                  <c:v>1994</c:v>
                </c:pt>
                <c:pt idx="108">
                  <c:v>1995</c:v>
                </c:pt>
                <c:pt idx="109">
                  <c:v>1995</c:v>
                </c:pt>
                <c:pt idx="110">
                  <c:v>1995</c:v>
                </c:pt>
                <c:pt idx="111">
                  <c:v>1995</c:v>
                </c:pt>
                <c:pt idx="112">
                  <c:v>1996</c:v>
                </c:pt>
                <c:pt idx="113">
                  <c:v>1996</c:v>
                </c:pt>
                <c:pt idx="114">
                  <c:v>1996</c:v>
                </c:pt>
                <c:pt idx="115">
                  <c:v>1996</c:v>
                </c:pt>
                <c:pt idx="116">
                  <c:v>1997</c:v>
                </c:pt>
                <c:pt idx="117">
                  <c:v>1997</c:v>
                </c:pt>
                <c:pt idx="118">
                  <c:v>1997</c:v>
                </c:pt>
                <c:pt idx="119">
                  <c:v>1997</c:v>
                </c:pt>
                <c:pt idx="120">
                  <c:v>1998</c:v>
                </c:pt>
                <c:pt idx="121">
                  <c:v>1998</c:v>
                </c:pt>
                <c:pt idx="122">
                  <c:v>1998</c:v>
                </c:pt>
                <c:pt idx="123">
                  <c:v>1998</c:v>
                </c:pt>
                <c:pt idx="124">
                  <c:v>1999</c:v>
                </c:pt>
                <c:pt idx="125">
                  <c:v>1999</c:v>
                </c:pt>
                <c:pt idx="126">
                  <c:v>1999</c:v>
                </c:pt>
                <c:pt idx="127">
                  <c:v>1999</c:v>
                </c:pt>
                <c:pt idx="128">
                  <c:v>2000</c:v>
                </c:pt>
                <c:pt idx="129">
                  <c:v>2000</c:v>
                </c:pt>
                <c:pt idx="130">
                  <c:v>2000</c:v>
                </c:pt>
                <c:pt idx="131">
                  <c:v>2000</c:v>
                </c:pt>
                <c:pt idx="132">
                  <c:v>2001</c:v>
                </c:pt>
                <c:pt idx="133">
                  <c:v>2001</c:v>
                </c:pt>
                <c:pt idx="134">
                  <c:v>2001</c:v>
                </c:pt>
                <c:pt idx="135">
                  <c:v>2001</c:v>
                </c:pt>
                <c:pt idx="136">
                  <c:v>2002</c:v>
                </c:pt>
                <c:pt idx="137">
                  <c:v>2002</c:v>
                </c:pt>
                <c:pt idx="138">
                  <c:v>2002</c:v>
                </c:pt>
                <c:pt idx="139">
                  <c:v>2002</c:v>
                </c:pt>
                <c:pt idx="140">
                  <c:v>2003</c:v>
                </c:pt>
                <c:pt idx="141">
                  <c:v>2003</c:v>
                </c:pt>
                <c:pt idx="142">
                  <c:v>2003</c:v>
                </c:pt>
                <c:pt idx="143">
                  <c:v>2003</c:v>
                </c:pt>
                <c:pt idx="144">
                  <c:v>2004</c:v>
                </c:pt>
                <c:pt idx="145">
                  <c:v>2004</c:v>
                </c:pt>
                <c:pt idx="146">
                  <c:v>2004</c:v>
                </c:pt>
                <c:pt idx="147">
                  <c:v>2004</c:v>
                </c:pt>
                <c:pt idx="148">
                  <c:v>2005</c:v>
                </c:pt>
                <c:pt idx="149">
                  <c:v>2005</c:v>
                </c:pt>
                <c:pt idx="150">
                  <c:v>2005</c:v>
                </c:pt>
                <c:pt idx="151">
                  <c:v>2005</c:v>
                </c:pt>
                <c:pt idx="152">
                  <c:v>2006</c:v>
                </c:pt>
                <c:pt idx="153">
                  <c:v>2006</c:v>
                </c:pt>
                <c:pt idx="154">
                  <c:v>2006</c:v>
                </c:pt>
                <c:pt idx="155">
                  <c:v>2006</c:v>
                </c:pt>
                <c:pt idx="156">
                  <c:v>2007</c:v>
                </c:pt>
                <c:pt idx="157">
                  <c:v>2007</c:v>
                </c:pt>
                <c:pt idx="158">
                  <c:v>2007</c:v>
                </c:pt>
                <c:pt idx="159">
                  <c:v>2007</c:v>
                </c:pt>
                <c:pt idx="160">
                  <c:v>2008</c:v>
                </c:pt>
                <c:pt idx="161">
                  <c:v>2008</c:v>
                </c:pt>
                <c:pt idx="162">
                  <c:v>2008</c:v>
                </c:pt>
                <c:pt idx="163">
                  <c:v>2008</c:v>
                </c:pt>
                <c:pt idx="164">
                  <c:v>2009</c:v>
                </c:pt>
                <c:pt idx="165">
                  <c:v>2009</c:v>
                </c:pt>
                <c:pt idx="166">
                  <c:v>2009</c:v>
                </c:pt>
                <c:pt idx="167">
                  <c:v>2009</c:v>
                </c:pt>
                <c:pt idx="168">
                  <c:v>2010</c:v>
                </c:pt>
                <c:pt idx="169">
                  <c:v>2010</c:v>
                </c:pt>
                <c:pt idx="170">
                  <c:v>2010</c:v>
                </c:pt>
                <c:pt idx="171">
                  <c:v>2010</c:v>
                </c:pt>
                <c:pt idx="172">
                  <c:v>2011</c:v>
                </c:pt>
                <c:pt idx="173">
                  <c:v>2011</c:v>
                </c:pt>
                <c:pt idx="174">
                  <c:v>2011</c:v>
                </c:pt>
                <c:pt idx="175">
                  <c:v>2011</c:v>
                </c:pt>
                <c:pt idx="176">
                  <c:v>2012</c:v>
                </c:pt>
                <c:pt idx="177">
                  <c:v>2012</c:v>
                </c:pt>
                <c:pt idx="178">
                  <c:v>2012</c:v>
                </c:pt>
                <c:pt idx="179">
                  <c:v>2012</c:v>
                </c:pt>
                <c:pt idx="180">
                  <c:v>2013</c:v>
                </c:pt>
                <c:pt idx="181">
                  <c:v>2013</c:v>
                </c:pt>
                <c:pt idx="182">
                  <c:v>2013</c:v>
                </c:pt>
                <c:pt idx="183">
                  <c:v>2013</c:v>
                </c:pt>
                <c:pt idx="184">
                  <c:v>2014</c:v>
                </c:pt>
                <c:pt idx="185">
                  <c:v>2014</c:v>
                </c:pt>
                <c:pt idx="186">
                  <c:v>2014</c:v>
                </c:pt>
                <c:pt idx="187">
                  <c:v>2014</c:v>
                </c:pt>
                <c:pt idx="188">
                  <c:v>2015</c:v>
                </c:pt>
                <c:pt idx="189">
                  <c:v>2015</c:v>
                </c:pt>
                <c:pt idx="190">
                  <c:v>2015</c:v>
                </c:pt>
                <c:pt idx="191">
                  <c:v>2015</c:v>
                </c:pt>
                <c:pt idx="192">
                  <c:v>2016</c:v>
                </c:pt>
                <c:pt idx="193">
                  <c:v>2016</c:v>
                </c:pt>
                <c:pt idx="194">
                  <c:v>2016</c:v>
                </c:pt>
                <c:pt idx="195">
                  <c:v>2016</c:v>
                </c:pt>
                <c:pt idx="196">
                  <c:v>2017</c:v>
                </c:pt>
                <c:pt idx="197">
                  <c:v>2017</c:v>
                </c:pt>
                <c:pt idx="198">
                  <c:v>2017</c:v>
                </c:pt>
                <c:pt idx="199">
                  <c:v>2017</c:v>
                </c:pt>
                <c:pt idx="200">
                  <c:v>2018</c:v>
                </c:pt>
                <c:pt idx="201">
                  <c:v>2018</c:v>
                </c:pt>
                <c:pt idx="202">
                  <c:v>2018</c:v>
                </c:pt>
                <c:pt idx="203">
                  <c:v>2018</c:v>
                </c:pt>
                <c:pt idx="204">
                  <c:v>2019</c:v>
                </c:pt>
                <c:pt idx="205">
                  <c:v>2019</c:v>
                </c:pt>
                <c:pt idx="206">
                  <c:v>2019</c:v>
                </c:pt>
                <c:pt idx="207">
                  <c:v>2019</c:v>
                </c:pt>
                <c:pt idx="208">
                  <c:v>2020</c:v>
                </c:pt>
                <c:pt idx="209">
                  <c:v>2020</c:v>
                </c:pt>
                <c:pt idx="210" formatCode="##0">
                  <c:v>2020</c:v>
                </c:pt>
                <c:pt idx="211" formatCode="##0">
                  <c:v>2020</c:v>
                </c:pt>
                <c:pt idx="212" formatCode="0">
                  <c:v>2021</c:v>
                </c:pt>
                <c:pt idx="213" formatCode="0">
                  <c:v>2021</c:v>
                </c:pt>
                <c:pt idx="214" formatCode="0">
                  <c:v>2021</c:v>
                </c:pt>
                <c:pt idx="215" formatCode="0">
                  <c:v>2021</c:v>
                </c:pt>
              </c:numCache>
            </c:numRef>
          </c:cat>
          <c:val>
            <c:numRef>
              <c:f>Data!$C$5:$C$220</c:f>
              <c:numCache>
                <c:formatCode>General</c:formatCode>
                <c:ptCount val="216"/>
                <c:pt idx="4" formatCode="0.00">
                  <c:v>17.690000000000001</c:v>
                </c:pt>
                <c:pt idx="5" formatCode="0.00">
                  <c:v>17.420000000000002</c:v>
                </c:pt>
                <c:pt idx="6" formatCode="0.00">
                  <c:v>4.91</c:v>
                </c:pt>
                <c:pt idx="7" formatCode="0.00">
                  <c:v>24.32</c:v>
                </c:pt>
                <c:pt idx="8" formatCode="0.00">
                  <c:v>44.23</c:v>
                </c:pt>
                <c:pt idx="9" formatCode="0.00">
                  <c:v>45.88</c:v>
                </c:pt>
                <c:pt idx="10" formatCode="0.00">
                  <c:v>29.09</c:v>
                </c:pt>
                <c:pt idx="11" formatCode="0.00">
                  <c:v>23.64</c:v>
                </c:pt>
                <c:pt idx="12" formatCode="0.00">
                  <c:v>13.07</c:v>
                </c:pt>
                <c:pt idx="13" formatCode="0.00">
                  <c:v>6.8</c:v>
                </c:pt>
                <c:pt idx="14" formatCode="0.00">
                  <c:v>18</c:v>
                </c:pt>
                <c:pt idx="15" formatCode="0.00">
                  <c:v>8.0299999999999994</c:v>
                </c:pt>
                <c:pt idx="16" formatCode="0.00">
                  <c:v>5.03</c:v>
                </c:pt>
                <c:pt idx="17" formatCode="0.00">
                  <c:v>4.67</c:v>
                </c:pt>
                <c:pt idx="18" formatCode="0.00">
                  <c:v>3.07</c:v>
                </c:pt>
                <c:pt idx="19" formatCode="0.00">
                  <c:v>3.53</c:v>
                </c:pt>
                <c:pt idx="20" formatCode="0.00">
                  <c:v>2.16</c:v>
                </c:pt>
                <c:pt idx="21" formatCode="0.00">
                  <c:v>3.49</c:v>
                </c:pt>
                <c:pt idx="22" formatCode="0.00">
                  <c:v>6.52</c:v>
                </c:pt>
                <c:pt idx="23" formatCode="0.00">
                  <c:v>12.22</c:v>
                </c:pt>
                <c:pt idx="24" formatCode="0.00">
                  <c:v>47.35</c:v>
                </c:pt>
                <c:pt idx="25" formatCode="0.00">
                  <c:v>52.51</c:v>
                </c:pt>
                <c:pt idx="26" formatCode="0.00">
                  <c:v>30.24</c:v>
                </c:pt>
                <c:pt idx="27" formatCode="0.00">
                  <c:v>34.81</c:v>
                </c:pt>
                <c:pt idx="28" formatCode="0.00">
                  <c:v>74.06</c:v>
                </c:pt>
                <c:pt idx="29" formatCode="0.00">
                  <c:v>60.5</c:v>
                </c:pt>
                <c:pt idx="30" formatCode="0.00">
                  <c:v>31.2</c:v>
                </c:pt>
                <c:pt idx="31" formatCode="0.00">
                  <c:v>10.82</c:v>
                </c:pt>
                <c:pt idx="32" formatCode="0.00">
                  <c:v>12.51</c:v>
                </c:pt>
                <c:pt idx="33" formatCode="0.00">
                  <c:v>6.88</c:v>
                </c:pt>
                <c:pt idx="34" formatCode="0.00">
                  <c:v>3.29</c:v>
                </c:pt>
                <c:pt idx="35" formatCode="0.00">
                  <c:v>6.25</c:v>
                </c:pt>
                <c:pt idx="36" formatCode="0.00">
                  <c:v>6.97</c:v>
                </c:pt>
                <c:pt idx="37" formatCode="0.00">
                  <c:v>5.4</c:v>
                </c:pt>
                <c:pt idx="38" formatCode="0.00">
                  <c:v>3.95</c:v>
                </c:pt>
                <c:pt idx="39" formatCode="0.00">
                  <c:v>8.0299999999999994</c:v>
                </c:pt>
                <c:pt idx="40" formatCode="0.00">
                  <c:v>9.64</c:v>
                </c:pt>
                <c:pt idx="41" formatCode="0.00">
                  <c:v>6.65</c:v>
                </c:pt>
                <c:pt idx="42" formatCode="0.00">
                  <c:v>8.69</c:v>
                </c:pt>
                <c:pt idx="43" formatCode="0.00">
                  <c:v>10.96</c:v>
                </c:pt>
                <c:pt idx="44" formatCode="0.00">
                  <c:v>21.38</c:v>
                </c:pt>
                <c:pt idx="45" formatCode="0.00">
                  <c:v>23.79</c:v>
                </c:pt>
                <c:pt idx="46" formatCode="0.00">
                  <c:v>39.57</c:v>
                </c:pt>
                <c:pt idx="47" formatCode="0.00">
                  <c:v>67.239999999999995</c:v>
                </c:pt>
                <c:pt idx="48" formatCode="0.00">
                  <c:v>70.13</c:v>
                </c:pt>
                <c:pt idx="49" formatCode="0.00">
                  <c:v>50.56</c:v>
                </c:pt>
                <c:pt idx="50" formatCode="0.00">
                  <c:v>69.680000000000007</c:v>
                </c:pt>
                <c:pt idx="51" formatCode="0.00">
                  <c:v>52.17</c:v>
                </c:pt>
                <c:pt idx="52" formatCode="0.00">
                  <c:v>37.76</c:v>
                </c:pt>
                <c:pt idx="53" formatCode="0.00">
                  <c:v>33.4</c:v>
                </c:pt>
                <c:pt idx="54" formatCode="0.00">
                  <c:v>20.23</c:v>
                </c:pt>
                <c:pt idx="55" formatCode="0.00">
                  <c:v>35.18</c:v>
                </c:pt>
                <c:pt idx="56" formatCode="0.00">
                  <c:v>58.11</c:v>
                </c:pt>
                <c:pt idx="57" formatCode="0.00">
                  <c:v>44.85</c:v>
                </c:pt>
                <c:pt idx="58" formatCode="0.00">
                  <c:v>29.75</c:v>
                </c:pt>
                <c:pt idx="59" formatCode="0.00">
                  <c:v>30.15</c:v>
                </c:pt>
                <c:pt idx="60" formatCode="0.00">
                  <c:v>38.380000000000003</c:v>
                </c:pt>
                <c:pt idx="61" formatCode="0.00">
                  <c:v>13.81</c:v>
                </c:pt>
                <c:pt idx="62" formatCode="0.00">
                  <c:v>6.59</c:v>
                </c:pt>
                <c:pt idx="63" formatCode="0.00">
                  <c:v>10.1</c:v>
                </c:pt>
                <c:pt idx="64" formatCode="0.00">
                  <c:v>10.36</c:v>
                </c:pt>
                <c:pt idx="65" formatCode="0.00">
                  <c:v>10.039999999999999</c:v>
                </c:pt>
                <c:pt idx="66" formatCode="0.00">
                  <c:v>11.63</c:v>
                </c:pt>
                <c:pt idx="67" formatCode="0.00">
                  <c:v>13.82</c:v>
                </c:pt>
                <c:pt idx="68" formatCode="0.00">
                  <c:v>22.44</c:v>
                </c:pt>
                <c:pt idx="69" formatCode="0.00">
                  <c:v>9.9</c:v>
                </c:pt>
                <c:pt idx="70" formatCode="0.00">
                  <c:v>12.59</c:v>
                </c:pt>
                <c:pt idx="71" formatCode="0.00">
                  <c:v>15.19</c:v>
                </c:pt>
                <c:pt idx="72" formatCode="0.00">
                  <c:v>13.08</c:v>
                </c:pt>
                <c:pt idx="73" formatCode="0.00">
                  <c:v>10.46</c:v>
                </c:pt>
                <c:pt idx="74" formatCode="0.00">
                  <c:v>9.81</c:v>
                </c:pt>
                <c:pt idx="75" formatCode="0.00">
                  <c:v>18.05</c:v>
                </c:pt>
                <c:pt idx="76" formatCode="0.00">
                  <c:v>21.39</c:v>
                </c:pt>
                <c:pt idx="77" formatCode="0.00">
                  <c:v>10.33</c:v>
                </c:pt>
                <c:pt idx="78" formatCode="0.00">
                  <c:v>12.36</c:v>
                </c:pt>
                <c:pt idx="79" formatCode="0.00">
                  <c:v>8.4</c:v>
                </c:pt>
                <c:pt idx="80" formatCode="0.00">
                  <c:v>29.61</c:v>
                </c:pt>
                <c:pt idx="81" formatCode="0.00">
                  <c:v>32.35</c:v>
                </c:pt>
                <c:pt idx="82" formatCode="0.00">
                  <c:v>14.5</c:v>
                </c:pt>
                <c:pt idx="83" formatCode="0.00">
                  <c:v>9.06</c:v>
                </c:pt>
                <c:pt idx="84" formatCode="0.00">
                  <c:v>10.08</c:v>
                </c:pt>
                <c:pt idx="85" formatCode="0.00">
                  <c:v>14.5</c:v>
                </c:pt>
                <c:pt idx="86" formatCode="0.00">
                  <c:v>17.940000000000001</c:v>
                </c:pt>
                <c:pt idx="87" formatCode="0.00">
                  <c:v>16.71</c:v>
                </c:pt>
                <c:pt idx="88" formatCode="0.00">
                  <c:v>30.53</c:v>
                </c:pt>
                <c:pt idx="89" formatCode="0.00">
                  <c:v>22.5</c:v>
                </c:pt>
                <c:pt idx="90" formatCode="0.00">
                  <c:v>17.86</c:v>
                </c:pt>
                <c:pt idx="91" formatCode="0.00">
                  <c:v>41.54</c:v>
                </c:pt>
                <c:pt idx="92" formatCode="0.00">
                  <c:v>70</c:v>
                </c:pt>
                <c:pt idx="93" formatCode="0.00">
                  <c:v>60.59</c:v>
                </c:pt>
                <c:pt idx="94" formatCode="0.00">
                  <c:v>31.25</c:v>
                </c:pt>
                <c:pt idx="95" formatCode="0.00">
                  <c:v>20.36</c:v>
                </c:pt>
                <c:pt idx="96" formatCode="0.00">
                  <c:v>26.86</c:v>
                </c:pt>
                <c:pt idx="97" formatCode="0.00">
                  <c:v>25.13</c:v>
                </c:pt>
                <c:pt idx="98" formatCode="0.00">
                  <c:v>11.56</c:v>
                </c:pt>
                <c:pt idx="99" formatCode="0.00">
                  <c:v>16.88</c:v>
                </c:pt>
                <c:pt idx="100" formatCode="0.00">
                  <c:v>11.73</c:v>
                </c:pt>
                <c:pt idx="101" formatCode="0.00">
                  <c:v>6.15</c:v>
                </c:pt>
                <c:pt idx="102" formatCode="0.00">
                  <c:v>7.82</c:v>
                </c:pt>
                <c:pt idx="103" formatCode="0.00">
                  <c:v>9.82</c:v>
                </c:pt>
                <c:pt idx="104" formatCode="0.00">
                  <c:v>7.61</c:v>
                </c:pt>
                <c:pt idx="105" formatCode="0.00">
                  <c:v>4.04</c:v>
                </c:pt>
                <c:pt idx="106" formatCode="0.00">
                  <c:v>6.48</c:v>
                </c:pt>
                <c:pt idx="107" formatCode="0.00">
                  <c:v>8.25</c:v>
                </c:pt>
                <c:pt idx="108" formatCode="0.00">
                  <c:v>8.48</c:v>
                </c:pt>
                <c:pt idx="109" formatCode="0.00">
                  <c:v>7.06</c:v>
                </c:pt>
                <c:pt idx="110" formatCode="0.00">
                  <c:v>12.82</c:v>
                </c:pt>
                <c:pt idx="111" formatCode="0.00">
                  <c:v>12.17</c:v>
                </c:pt>
                <c:pt idx="112" formatCode="0.00">
                  <c:v>12.68</c:v>
                </c:pt>
                <c:pt idx="113" formatCode="0.00">
                  <c:v>19.03</c:v>
                </c:pt>
                <c:pt idx="114" formatCode="0.00">
                  <c:v>9.8699999999999992</c:v>
                </c:pt>
                <c:pt idx="115" formatCode="0.00">
                  <c:v>10.46</c:v>
                </c:pt>
                <c:pt idx="116" formatCode="0.00">
                  <c:v>11.19</c:v>
                </c:pt>
                <c:pt idx="117" formatCode="0.00">
                  <c:v>11.35</c:v>
                </c:pt>
                <c:pt idx="118" formatCode="0.00">
                  <c:v>10.53</c:v>
                </c:pt>
                <c:pt idx="119" formatCode="0.00">
                  <c:v>7.56</c:v>
                </c:pt>
                <c:pt idx="120" formatCode="0.00">
                  <c:v>9.94</c:v>
                </c:pt>
                <c:pt idx="121" formatCode="0.00">
                  <c:v>8.33</c:v>
                </c:pt>
                <c:pt idx="122" formatCode="0.00">
                  <c:v>7.56</c:v>
                </c:pt>
                <c:pt idx="123" formatCode="0.00">
                  <c:v>13.27</c:v>
                </c:pt>
                <c:pt idx="124" formatCode="0.00">
                  <c:v>15.61</c:v>
                </c:pt>
                <c:pt idx="125" formatCode="0.00">
                  <c:v>8.17</c:v>
                </c:pt>
                <c:pt idx="126" formatCode="0.00">
                  <c:v>5.7</c:v>
                </c:pt>
                <c:pt idx="127" formatCode="0.00">
                  <c:v>6.88</c:v>
                </c:pt>
                <c:pt idx="128" formatCode="0.00">
                  <c:v>17.89</c:v>
                </c:pt>
                <c:pt idx="129" formatCode="0.00">
                  <c:v>6.64</c:v>
                </c:pt>
                <c:pt idx="130" formatCode="0.00">
                  <c:v>4.6500000000000004</c:v>
                </c:pt>
                <c:pt idx="131" formatCode="0.00">
                  <c:v>6.53</c:v>
                </c:pt>
                <c:pt idx="132" formatCode="0.00">
                  <c:v>10.91</c:v>
                </c:pt>
                <c:pt idx="133" formatCode="0.00">
                  <c:v>31.65</c:v>
                </c:pt>
                <c:pt idx="134" formatCode="0.00">
                  <c:v>28.82</c:v>
                </c:pt>
                <c:pt idx="135" formatCode="0.00">
                  <c:v>26.03</c:v>
                </c:pt>
                <c:pt idx="136" formatCode="0.00">
                  <c:v>48.8</c:v>
                </c:pt>
                <c:pt idx="137" formatCode="0.00">
                  <c:v>29.45</c:v>
                </c:pt>
                <c:pt idx="138" formatCode="0.00">
                  <c:v>14.38</c:v>
                </c:pt>
                <c:pt idx="139" formatCode="0.00">
                  <c:v>18.61</c:v>
                </c:pt>
                <c:pt idx="140" formatCode="0.00">
                  <c:v>24.14</c:v>
                </c:pt>
                <c:pt idx="141" formatCode="0.00">
                  <c:v>21.4</c:v>
                </c:pt>
                <c:pt idx="142" formatCode="0.00">
                  <c:v>14.1</c:v>
                </c:pt>
                <c:pt idx="143" formatCode="0.00">
                  <c:v>6.88</c:v>
                </c:pt>
                <c:pt idx="144" formatCode="0.00">
                  <c:v>6.35</c:v>
                </c:pt>
                <c:pt idx="145" formatCode="0.00">
                  <c:v>4.68</c:v>
                </c:pt>
                <c:pt idx="146" formatCode="0.00">
                  <c:v>4.34</c:v>
                </c:pt>
                <c:pt idx="147" formatCode="0.00">
                  <c:v>6.39</c:v>
                </c:pt>
                <c:pt idx="148" formatCode="0.00">
                  <c:v>9.61</c:v>
                </c:pt>
                <c:pt idx="149" formatCode="0.00">
                  <c:v>8.06</c:v>
                </c:pt>
                <c:pt idx="150" formatCode="0.00">
                  <c:v>6.77</c:v>
                </c:pt>
                <c:pt idx="151" formatCode="0.00">
                  <c:v>5.41</c:v>
                </c:pt>
                <c:pt idx="152" formatCode="0.00">
                  <c:v>7.57</c:v>
                </c:pt>
                <c:pt idx="153" formatCode="0.00">
                  <c:v>6.99</c:v>
                </c:pt>
                <c:pt idx="154" formatCode="0.00">
                  <c:v>6.96</c:v>
                </c:pt>
                <c:pt idx="155" formatCode="0.00">
                  <c:v>9.66</c:v>
                </c:pt>
                <c:pt idx="156" formatCode="0.00">
                  <c:v>14.98</c:v>
                </c:pt>
                <c:pt idx="157" formatCode="0.00">
                  <c:v>13.14</c:v>
                </c:pt>
                <c:pt idx="158" formatCode="0.00">
                  <c:v>14.000208333332921</c:v>
                </c:pt>
                <c:pt idx="159" formatCode="0.00">
                  <c:v>16.954545454545453</c:v>
                </c:pt>
                <c:pt idx="160" formatCode="0.00">
                  <c:v>22.511111111111113</c:v>
                </c:pt>
                <c:pt idx="161" formatCode="0.00">
                  <c:v>42.911111111111111</c:v>
                </c:pt>
                <c:pt idx="162" formatCode="0.00">
                  <c:v>28.666666666666668</c:v>
                </c:pt>
                <c:pt idx="163" formatCode="0.00">
                  <c:v>46.56818181818182</c:v>
                </c:pt>
                <c:pt idx="164" formatCode="0.00">
                  <c:v>74.775510204081627</c:v>
                </c:pt>
                <c:pt idx="165" formatCode="0.00">
                  <c:v>73.975609756097555</c:v>
                </c:pt>
                <c:pt idx="166" formatCode="0.00">
                  <c:v>46.468085106382979</c:v>
                </c:pt>
                <c:pt idx="167" formatCode="0.00">
                  <c:v>23.727272727272727</c:v>
                </c:pt>
                <c:pt idx="168" formatCode="0.00">
                  <c:v>15.875</c:v>
                </c:pt>
                <c:pt idx="169" formatCode="0.00">
                  <c:v>11.615384615384615</c:v>
                </c:pt>
                <c:pt idx="170" formatCode="0.00">
                  <c:v>9.8082051280981464</c:v>
                </c:pt>
                <c:pt idx="171" formatCode="0.00">
                  <c:v>16.81419354821405</c:v>
                </c:pt>
                <c:pt idx="172" formatCode="0.00">
                  <c:v>12.883809523213477</c:v>
                </c:pt>
                <c:pt idx="173" formatCode="0.00">
                  <c:v>7.078999999910593</c:v>
                </c:pt>
                <c:pt idx="174" formatCode="0.00">
                  <c:v>8.4741463410418216</c:v>
                </c:pt>
                <c:pt idx="175" formatCode="0.00">
                  <c:v>20.92</c:v>
                </c:pt>
                <c:pt idx="176" formatCode="0.00">
                  <c:v>16.572727272727274</c:v>
                </c:pt>
                <c:pt idx="177" formatCode="0.00">
                  <c:v>13.41268292682927</c:v>
                </c:pt>
                <c:pt idx="178" formatCode="0.00">
                  <c:v>12.158857142857142</c:v>
                </c:pt>
                <c:pt idx="179" formatCode="0.00">
                  <c:v>16.986363636363635</c:v>
                </c:pt>
                <c:pt idx="180" formatCode="0.00">
                  <c:v>23.036666666666669</c:v>
                </c:pt>
                <c:pt idx="181" formatCode="0.00">
                  <c:v>17.994146341463413</c:v>
                </c:pt>
                <c:pt idx="182" formatCode="0.00">
                  <c:v>14.319473684210527</c:v>
                </c:pt>
                <c:pt idx="183" formatCode="0.00">
                  <c:v>11.206413342918918</c:v>
                </c:pt>
                <c:pt idx="184" formatCode="0.00">
                  <c:v>11.116250000000001</c:v>
                </c:pt>
                <c:pt idx="185" formatCode="0.00">
                  <c:v>9.2960975609756087</c:v>
                </c:pt>
                <c:pt idx="186" formatCode="0.00">
                  <c:v>10.063865263611113</c:v>
                </c:pt>
                <c:pt idx="187" formatCode="0.00">
                  <c:v>9.7415000000000003</c:v>
                </c:pt>
                <c:pt idx="188" formatCode="0.00">
                  <c:v>10.322162162162163</c:v>
                </c:pt>
                <c:pt idx="189" formatCode="0.00">
                  <c:v>9.3015000000000008</c:v>
                </c:pt>
                <c:pt idx="190" formatCode="0.00">
                  <c:v>11.0274</c:v>
                </c:pt>
                <c:pt idx="191" formatCode="0.00">
                  <c:v>10.037000000000001</c:v>
                </c:pt>
                <c:pt idx="192" formatCode="0.00">
                  <c:v>13</c:v>
                </c:pt>
                <c:pt idx="193" formatCode="0.00">
                  <c:v>14.6868</c:v>
                </c:pt>
                <c:pt idx="194" formatCode="0.00">
                  <c:v>14.627599999999999</c:v>
                </c:pt>
                <c:pt idx="195" formatCode="0.00">
                  <c:v>15.6424</c:v>
                </c:pt>
                <c:pt idx="196" formatCode="0.00">
                  <c:v>13.9536</c:v>
                </c:pt>
                <c:pt idx="197" formatCode="0.00">
                  <c:v>11.2057</c:v>
                </c:pt>
                <c:pt idx="198" formatCode="0.00">
                  <c:v>10.920299999999999</c:v>
                </c:pt>
                <c:pt idx="199" formatCode="0.00">
                  <c:v>10.46</c:v>
                </c:pt>
                <c:pt idx="200" formatCode="0.00">
                  <c:v>10.443099999999999</c:v>
                </c:pt>
                <c:pt idx="201" formatCode="0.00">
                  <c:v>9.0820000000000007</c:v>
                </c:pt>
                <c:pt idx="202" formatCode="0.00">
                  <c:v>8.5913000000000004</c:v>
                </c:pt>
                <c:pt idx="203" formatCode="0.00">
                  <c:v>10.531000000000001</c:v>
                </c:pt>
                <c:pt idx="204" formatCode="0.00">
                  <c:v>10.603899999999999</c:v>
                </c:pt>
                <c:pt idx="205" formatCode="0.00">
                  <c:v>11.2447</c:v>
                </c:pt>
                <c:pt idx="206" formatCode="0.00">
                  <c:v>13.135199999999999</c:v>
                </c:pt>
                <c:pt idx="207" formatCode="#,##0.00">
                  <c:v>14.247999999999999</c:v>
                </c:pt>
                <c:pt idx="208" formatCode="#,##0.00">
                  <c:v>18.139399999999998</c:v>
                </c:pt>
                <c:pt idx="209" formatCode="#,##0.00">
                  <c:v>14.8786</c:v>
                </c:pt>
                <c:pt idx="210" formatCode="#,##0.00">
                  <c:v>43.7714</c:v>
                </c:pt>
                <c:pt idx="211" formatCode="#,##0.00">
                  <c:v>20.36</c:v>
                </c:pt>
              </c:numCache>
            </c:numRef>
          </c:val>
          <c:smooth val="0"/>
          <c:extLst>
            <c:ext xmlns:c16="http://schemas.microsoft.com/office/drawing/2014/chart" uri="{C3380CC4-5D6E-409C-BE32-E72D297353CC}">
              <c16:uniqueId val="{00000001-BB6F-FA44-AD74-0270088A6B98}"/>
            </c:ext>
          </c:extLst>
        </c:ser>
        <c:dLbls>
          <c:showLegendKey val="0"/>
          <c:showVal val="0"/>
          <c:showCatName val="0"/>
          <c:showSerName val="0"/>
          <c:showPercent val="0"/>
          <c:showBubbleSize val="0"/>
        </c:dLbls>
        <c:marker val="1"/>
        <c:smooth val="0"/>
        <c:axId val="1377974944"/>
        <c:axId val="1377975504"/>
      </c:lineChart>
      <c:catAx>
        <c:axId val="1377974944"/>
        <c:scaling>
          <c:orientation val="minMax"/>
        </c:scaling>
        <c:delete val="0"/>
        <c:axPos val="b"/>
        <c:title>
          <c:tx>
            <c:rich>
              <a:bodyPr/>
              <a:lstStyle/>
              <a:p>
                <a:pPr>
                  <a:defRPr/>
                </a:pPr>
                <a:r>
                  <a:rPr lang="en-US"/>
                  <a:t>Quarter for Decline</a:t>
                </a:r>
              </a:p>
            </c:rich>
          </c:tx>
          <c:layout>
            <c:manualLayout>
              <c:xMode val="edge"/>
              <c:yMode val="edge"/>
              <c:x val="0.40991484729181582"/>
              <c:y val="0.93013987876122994"/>
            </c:manualLayout>
          </c:layout>
          <c:overlay val="0"/>
          <c:spPr>
            <a:noFill/>
            <a:ln w="25400">
              <a:noFill/>
            </a:ln>
          </c:spPr>
        </c:title>
        <c:numFmt formatCode="General" sourceLinked="1"/>
        <c:majorTickMark val="out"/>
        <c:minorTickMark val="none"/>
        <c:tickLblPos val="nextTo"/>
        <c:spPr>
          <a:ln w="3175">
            <a:solidFill>
              <a:schemeClr val="bg1">
                <a:lumMod val="75000"/>
              </a:schemeClr>
            </a:solidFill>
            <a:prstDash val="solid"/>
          </a:ln>
        </c:spPr>
        <c:txPr>
          <a:bodyPr rot="-5400000" vert="horz"/>
          <a:lstStyle/>
          <a:p>
            <a:pPr>
              <a:defRPr/>
            </a:pPr>
            <a:endParaRPr lang="en-US"/>
          </a:p>
        </c:txPr>
        <c:crossAx val="1377975504"/>
        <c:crosses val="autoZero"/>
        <c:auto val="1"/>
        <c:lblAlgn val="ctr"/>
        <c:lblOffset val="100"/>
        <c:tickLblSkip val="4"/>
        <c:tickMarkSkip val="4"/>
        <c:noMultiLvlLbl val="0"/>
      </c:catAx>
      <c:valAx>
        <c:axId val="1377975504"/>
        <c:scaling>
          <c:orientation val="minMax"/>
          <c:max val="100"/>
        </c:scaling>
        <c:delete val="0"/>
        <c:axPos val="l"/>
        <c:majorGridlines>
          <c:spPr>
            <a:ln w="3175">
              <a:solidFill>
                <a:schemeClr val="bg1">
                  <a:lumMod val="75000"/>
                </a:schemeClr>
              </a:solidFill>
              <a:prstDash val="solid"/>
            </a:ln>
          </c:spPr>
        </c:majorGridlines>
        <c:title>
          <c:tx>
            <c:rich>
              <a:bodyPr/>
              <a:lstStyle/>
              <a:p>
                <a:pPr>
                  <a:defRPr/>
                </a:pPr>
                <a:r>
                  <a:rPr lang="en-US"/>
                  <a:t>Probability (percent)</a:t>
                </a:r>
              </a:p>
            </c:rich>
          </c:tx>
          <c:layout>
            <c:manualLayout>
              <c:xMode val="edge"/>
              <c:yMode val="edge"/>
              <c:x val="5.8954870224555249E-3"/>
              <c:y val="0.24095877989209682"/>
            </c:manualLayout>
          </c:layout>
          <c:overlay val="0"/>
          <c:spPr>
            <a:noFill/>
            <a:ln w="25400">
              <a:noFill/>
            </a:ln>
          </c:spPr>
        </c:title>
        <c:numFmt formatCode="General" sourceLinked="1"/>
        <c:majorTickMark val="out"/>
        <c:minorTickMark val="none"/>
        <c:tickLblPos val="nextTo"/>
        <c:spPr>
          <a:ln w="3175">
            <a:solidFill>
              <a:schemeClr val="bg1">
                <a:lumMod val="75000"/>
              </a:schemeClr>
            </a:solidFill>
            <a:prstDash val="solid"/>
          </a:ln>
        </c:spPr>
        <c:txPr>
          <a:bodyPr rot="0" vert="horz"/>
          <a:lstStyle/>
          <a:p>
            <a:pPr>
              <a:defRPr/>
            </a:pPr>
            <a:endParaRPr lang="en-US"/>
          </a:p>
        </c:txPr>
        <c:crossAx val="1377974944"/>
        <c:crosses val="autoZero"/>
        <c:crossBetween val="midCat"/>
      </c:valAx>
      <c:spPr>
        <a:solidFill>
          <a:srgbClr val="FFFFFF"/>
        </a:solidFill>
        <a:ln w="12700">
          <a:solidFill>
            <a:schemeClr val="bg1">
              <a:lumMod val="75000"/>
            </a:schemeClr>
          </a:solidFill>
          <a:prstDash val="solid"/>
        </a:ln>
      </c:spPr>
    </c:plotArea>
    <c:plotVisOnly val="1"/>
    <c:dispBlanksAs val="gap"/>
    <c:showDLblsOverMax val="0"/>
  </c:chart>
  <c:spPr>
    <a:noFill/>
    <a:ln w="9525">
      <a:noFill/>
    </a:ln>
  </c:spPr>
  <c:txPr>
    <a:bodyPr/>
    <a:lstStyle/>
    <a:p>
      <a:pPr>
        <a:defRPr sz="1800" b="0" i="0" u="none" strike="noStrike" baseline="0">
          <a:solidFill>
            <a:srgbClr val="000000"/>
          </a:solidFill>
          <a:latin typeface="Constantia" panose="02030602050306030303" pitchFamily="18" charset="0"/>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299514170577163E-2"/>
          <c:y val="4.3656284538199801E-2"/>
          <c:w val="0.88837919881226968"/>
          <c:h val="0.76990683932503101"/>
        </c:manualLayout>
      </c:layout>
      <c:lineChart>
        <c:grouping val="standard"/>
        <c:varyColors val="0"/>
        <c:ser>
          <c:idx val="0"/>
          <c:order val="0"/>
          <c:tx>
            <c:strRef>
              <c:f>Sheet1!$B$5</c:f>
              <c:strCache>
                <c:ptCount val="1"/>
                <c:pt idx="0">
                  <c:v>Personal saving as a percentage of disposable personal income</c:v>
                </c:pt>
              </c:strCache>
            </c:strRef>
          </c:tx>
          <c:spPr>
            <a:ln>
              <a:solidFill>
                <a:srgbClr val="000090"/>
              </a:solidFill>
            </a:ln>
          </c:spPr>
          <c:marker>
            <c:symbol val="none"/>
          </c:marker>
          <c:cat>
            <c:numRef>
              <c:f>Sheet1!$A$6:$A$264</c:f>
              <c:numCache>
                <c:formatCode>[$-409]mmm\-yy;@</c:formatCode>
                <c:ptCount val="259"/>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pt idx="160">
                  <c:v>41030</c:v>
                </c:pt>
                <c:pt idx="161">
                  <c:v>41061</c:v>
                </c:pt>
                <c:pt idx="162">
                  <c:v>41091</c:v>
                </c:pt>
                <c:pt idx="163">
                  <c:v>41122</c:v>
                </c:pt>
                <c:pt idx="164">
                  <c:v>41153</c:v>
                </c:pt>
                <c:pt idx="165">
                  <c:v>41183</c:v>
                </c:pt>
                <c:pt idx="166">
                  <c:v>41214</c:v>
                </c:pt>
                <c:pt idx="167">
                  <c:v>41244</c:v>
                </c:pt>
                <c:pt idx="168">
                  <c:v>41275</c:v>
                </c:pt>
                <c:pt idx="169">
                  <c:v>41306</c:v>
                </c:pt>
                <c:pt idx="170">
                  <c:v>41334</c:v>
                </c:pt>
                <c:pt idx="171">
                  <c:v>41365</c:v>
                </c:pt>
                <c:pt idx="172">
                  <c:v>41395</c:v>
                </c:pt>
                <c:pt idx="173">
                  <c:v>41426</c:v>
                </c:pt>
                <c:pt idx="174">
                  <c:v>41456</c:v>
                </c:pt>
                <c:pt idx="175">
                  <c:v>41487</c:v>
                </c:pt>
                <c:pt idx="176">
                  <c:v>41518</c:v>
                </c:pt>
                <c:pt idx="177">
                  <c:v>41548</c:v>
                </c:pt>
                <c:pt idx="178">
                  <c:v>41579</c:v>
                </c:pt>
                <c:pt idx="179">
                  <c:v>41609</c:v>
                </c:pt>
                <c:pt idx="180">
                  <c:v>41640</c:v>
                </c:pt>
                <c:pt idx="181">
                  <c:v>41671</c:v>
                </c:pt>
                <c:pt idx="182">
                  <c:v>41699</c:v>
                </c:pt>
                <c:pt idx="183">
                  <c:v>41730</c:v>
                </c:pt>
                <c:pt idx="184">
                  <c:v>41760</c:v>
                </c:pt>
                <c:pt idx="185">
                  <c:v>41791</c:v>
                </c:pt>
                <c:pt idx="186">
                  <c:v>41821</c:v>
                </c:pt>
                <c:pt idx="187">
                  <c:v>41852</c:v>
                </c:pt>
                <c:pt idx="188">
                  <c:v>41883</c:v>
                </c:pt>
                <c:pt idx="189">
                  <c:v>41913</c:v>
                </c:pt>
                <c:pt idx="190">
                  <c:v>41944</c:v>
                </c:pt>
                <c:pt idx="191">
                  <c:v>41974</c:v>
                </c:pt>
                <c:pt idx="192">
                  <c:v>42005</c:v>
                </c:pt>
                <c:pt idx="193">
                  <c:v>42036</c:v>
                </c:pt>
                <c:pt idx="194">
                  <c:v>42064</c:v>
                </c:pt>
                <c:pt idx="195">
                  <c:v>42095</c:v>
                </c:pt>
                <c:pt idx="196">
                  <c:v>42125</c:v>
                </c:pt>
                <c:pt idx="197">
                  <c:v>42156</c:v>
                </c:pt>
                <c:pt idx="198">
                  <c:v>42186</c:v>
                </c:pt>
                <c:pt idx="199">
                  <c:v>42217</c:v>
                </c:pt>
                <c:pt idx="200">
                  <c:v>42248</c:v>
                </c:pt>
                <c:pt idx="201">
                  <c:v>42278</c:v>
                </c:pt>
                <c:pt idx="202">
                  <c:v>42309</c:v>
                </c:pt>
                <c:pt idx="203">
                  <c:v>42339</c:v>
                </c:pt>
                <c:pt idx="204">
                  <c:v>42370</c:v>
                </c:pt>
                <c:pt idx="205">
                  <c:v>42401</c:v>
                </c:pt>
                <c:pt idx="206">
                  <c:v>42430</c:v>
                </c:pt>
                <c:pt idx="207">
                  <c:v>42461</c:v>
                </c:pt>
                <c:pt idx="208">
                  <c:v>42491</c:v>
                </c:pt>
                <c:pt idx="209">
                  <c:v>42522</c:v>
                </c:pt>
                <c:pt idx="210">
                  <c:v>42552</c:v>
                </c:pt>
                <c:pt idx="211">
                  <c:v>42583</c:v>
                </c:pt>
                <c:pt idx="212">
                  <c:v>42614</c:v>
                </c:pt>
                <c:pt idx="213">
                  <c:v>42644</c:v>
                </c:pt>
                <c:pt idx="214">
                  <c:v>42675</c:v>
                </c:pt>
                <c:pt idx="215">
                  <c:v>42705</c:v>
                </c:pt>
                <c:pt idx="216">
                  <c:v>42736</c:v>
                </c:pt>
                <c:pt idx="217">
                  <c:v>42767</c:v>
                </c:pt>
                <c:pt idx="218">
                  <c:v>42795</c:v>
                </c:pt>
                <c:pt idx="219">
                  <c:v>42826</c:v>
                </c:pt>
                <c:pt idx="220">
                  <c:v>42856</c:v>
                </c:pt>
                <c:pt idx="221">
                  <c:v>42887</c:v>
                </c:pt>
                <c:pt idx="222">
                  <c:v>42917</c:v>
                </c:pt>
                <c:pt idx="223">
                  <c:v>42948</c:v>
                </c:pt>
                <c:pt idx="224">
                  <c:v>42979</c:v>
                </c:pt>
                <c:pt idx="225">
                  <c:v>43009</c:v>
                </c:pt>
                <c:pt idx="226">
                  <c:v>43040</c:v>
                </c:pt>
                <c:pt idx="227">
                  <c:v>43070</c:v>
                </c:pt>
                <c:pt idx="228">
                  <c:v>43101</c:v>
                </c:pt>
                <c:pt idx="229">
                  <c:v>43132</c:v>
                </c:pt>
                <c:pt idx="230">
                  <c:v>43160</c:v>
                </c:pt>
                <c:pt idx="231">
                  <c:v>43191</c:v>
                </c:pt>
                <c:pt idx="232">
                  <c:v>43221</c:v>
                </c:pt>
                <c:pt idx="233">
                  <c:v>43252</c:v>
                </c:pt>
                <c:pt idx="234">
                  <c:v>43282</c:v>
                </c:pt>
                <c:pt idx="235">
                  <c:v>43313</c:v>
                </c:pt>
                <c:pt idx="236">
                  <c:v>43344</c:v>
                </c:pt>
                <c:pt idx="237">
                  <c:v>43374</c:v>
                </c:pt>
                <c:pt idx="238">
                  <c:v>43405</c:v>
                </c:pt>
                <c:pt idx="239">
                  <c:v>43435</c:v>
                </c:pt>
                <c:pt idx="240">
                  <c:v>43466</c:v>
                </c:pt>
                <c:pt idx="241">
                  <c:v>43497</c:v>
                </c:pt>
                <c:pt idx="242">
                  <c:v>43525</c:v>
                </c:pt>
                <c:pt idx="243">
                  <c:v>43556</c:v>
                </c:pt>
                <c:pt idx="244">
                  <c:v>43586</c:v>
                </c:pt>
                <c:pt idx="245">
                  <c:v>43617</c:v>
                </c:pt>
                <c:pt idx="246">
                  <c:v>43647</c:v>
                </c:pt>
                <c:pt idx="247">
                  <c:v>43678</c:v>
                </c:pt>
                <c:pt idx="248">
                  <c:v>43709</c:v>
                </c:pt>
                <c:pt idx="249">
                  <c:v>43739</c:v>
                </c:pt>
                <c:pt idx="250">
                  <c:v>43770</c:v>
                </c:pt>
                <c:pt idx="251">
                  <c:v>43800</c:v>
                </c:pt>
                <c:pt idx="252">
                  <c:v>43831</c:v>
                </c:pt>
                <c:pt idx="253">
                  <c:v>43862</c:v>
                </c:pt>
                <c:pt idx="254">
                  <c:v>43891</c:v>
                </c:pt>
                <c:pt idx="255">
                  <c:v>43922</c:v>
                </c:pt>
                <c:pt idx="256">
                  <c:v>43952</c:v>
                </c:pt>
                <c:pt idx="257">
                  <c:v>43983</c:v>
                </c:pt>
                <c:pt idx="258">
                  <c:v>44013</c:v>
                </c:pt>
              </c:numCache>
            </c:numRef>
          </c:cat>
          <c:val>
            <c:numRef>
              <c:f>Sheet1!$B$6:$B$264</c:f>
              <c:numCache>
                <c:formatCode>0.0</c:formatCode>
                <c:ptCount val="259"/>
                <c:pt idx="0">
                  <c:v>6.3</c:v>
                </c:pt>
                <c:pt idx="1">
                  <c:v>6.2</c:v>
                </c:pt>
                <c:pt idx="2">
                  <c:v>5.9</c:v>
                </c:pt>
                <c:pt idx="3">
                  <c:v>5.0999999999999996</c:v>
                </c:pt>
                <c:pt idx="4">
                  <c:v>4.9000000000000004</c:v>
                </c:pt>
                <c:pt idx="5">
                  <c:v>4.8</c:v>
                </c:pt>
                <c:pt idx="6">
                  <c:v>4.8</c:v>
                </c:pt>
                <c:pt idx="7">
                  <c:v>4.7</c:v>
                </c:pt>
                <c:pt idx="8">
                  <c:v>4.2</c:v>
                </c:pt>
                <c:pt idx="9">
                  <c:v>4.5</c:v>
                </c:pt>
                <c:pt idx="10">
                  <c:v>4.8</c:v>
                </c:pt>
                <c:pt idx="11">
                  <c:v>4.3</c:v>
                </c:pt>
                <c:pt idx="12">
                  <c:v>5.4</c:v>
                </c:pt>
                <c:pt idx="13">
                  <c:v>4.8</c:v>
                </c:pt>
                <c:pt idx="14">
                  <c:v>4.5</c:v>
                </c:pt>
                <c:pt idx="15">
                  <c:v>5</c:v>
                </c:pt>
                <c:pt idx="16">
                  <c:v>4.9000000000000004</c:v>
                </c:pt>
                <c:pt idx="17">
                  <c:v>4.9000000000000004</c:v>
                </c:pt>
                <c:pt idx="18">
                  <c:v>5.2</c:v>
                </c:pt>
                <c:pt idx="19">
                  <c:v>5.2</c:v>
                </c:pt>
                <c:pt idx="20">
                  <c:v>4.5</c:v>
                </c:pt>
                <c:pt idx="21">
                  <c:v>4.5999999999999996</c:v>
                </c:pt>
                <c:pt idx="22">
                  <c:v>4.5</c:v>
                </c:pt>
                <c:pt idx="23">
                  <c:v>4.2</c:v>
                </c:pt>
                <c:pt idx="24">
                  <c:v>4.8</c:v>
                </c:pt>
                <c:pt idx="25">
                  <c:v>4.9000000000000004</c:v>
                </c:pt>
                <c:pt idx="26">
                  <c:v>5.3</c:v>
                </c:pt>
                <c:pt idx="27">
                  <c:v>5</c:v>
                </c:pt>
                <c:pt idx="28">
                  <c:v>4.4000000000000004</c:v>
                </c:pt>
                <c:pt idx="29">
                  <c:v>4.4000000000000004</c:v>
                </c:pt>
                <c:pt idx="30">
                  <c:v>5.6</c:v>
                </c:pt>
                <c:pt idx="31">
                  <c:v>6.8</c:v>
                </c:pt>
                <c:pt idx="32">
                  <c:v>7</c:v>
                </c:pt>
                <c:pt idx="33">
                  <c:v>3.4</c:v>
                </c:pt>
                <c:pt idx="34">
                  <c:v>4.0999999999999996</c:v>
                </c:pt>
                <c:pt idx="35">
                  <c:v>4.5</c:v>
                </c:pt>
                <c:pt idx="36">
                  <c:v>6.1</c:v>
                </c:pt>
                <c:pt idx="37">
                  <c:v>5.8</c:v>
                </c:pt>
                <c:pt idx="38">
                  <c:v>5.9</c:v>
                </c:pt>
                <c:pt idx="39">
                  <c:v>5.8</c:v>
                </c:pt>
                <c:pt idx="40">
                  <c:v>6.5</c:v>
                </c:pt>
                <c:pt idx="41">
                  <c:v>6.4</c:v>
                </c:pt>
                <c:pt idx="42">
                  <c:v>5.5</c:v>
                </c:pt>
                <c:pt idx="43">
                  <c:v>5.4</c:v>
                </c:pt>
                <c:pt idx="44">
                  <c:v>5.7</c:v>
                </c:pt>
                <c:pt idx="45">
                  <c:v>5.7</c:v>
                </c:pt>
                <c:pt idx="46">
                  <c:v>5.7</c:v>
                </c:pt>
                <c:pt idx="47">
                  <c:v>5.5</c:v>
                </c:pt>
                <c:pt idx="48">
                  <c:v>5.5</c:v>
                </c:pt>
                <c:pt idx="49">
                  <c:v>5.6</c:v>
                </c:pt>
                <c:pt idx="50">
                  <c:v>5.3</c:v>
                </c:pt>
                <c:pt idx="51">
                  <c:v>5.3</c:v>
                </c:pt>
                <c:pt idx="52">
                  <c:v>5.8</c:v>
                </c:pt>
                <c:pt idx="53">
                  <c:v>5.5</c:v>
                </c:pt>
                <c:pt idx="54">
                  <c:v>6.2</c:v>
                </c:pt>
                <c:pt idx="55">
                  <c:v>6</c:v>
                </c:pt>
                <c:pt idx="56">
                  <c:v>5.0999999999999996</c:v>
                </c:pt>
                <c:pt idx="57">
                  <c:v>5.3</c:v>
                </c:pt>
                <c:pt idx="58">
                  <c:v>5.4</c:v>
                </c:pt>
                <c:pt idx="59">
                  <c:v>5.4</c:v>
                </c:pt>
                <c:pt idx="60">
                  <c:v>5</c:v>
                </c:pt>
                <c:pt idx="61">
                  <c:v>5</c:v>
                </c:pt>
                <c:pt idx="62">
                  <c:v>4.9000000000000004</c:v>
                </c:pt>
                <c:pt idx="63">
                  <c:v>5.3</c:v>
                </c:pt>
                <c:pt idx="64">
                  <c:v>5.2</c:v>
                </c:pt>
                <c:pt idx="65">
                  <c:v>5.8</c:v>
                </c:pt>
                <c:pt idx="66">
                  <c:v>5.2</c:v>
                </c:pt>
                <c:pt idx="67">
                  <c:v>5.0999999999999996</c:v>
                </c:pt>
                <c:pt idx="68">
                  <c:v>4.5999999999999996</c:v>
                </c:pt>
                <c:pt idx="69">
                  <c:v>4.5</c:v>
                </c:pt>
                <c:pt idx="70">
                  <c:v>4</c:v>
                </c:pt>
                <c:pt idx="71">
                  <c:v>6.8</c:v>
                </c:pt>
                <c:pt idx="72">
                  <c:v>3.6</c:v>
                </c:pt>
                <c:pt idx="73">
                  <c:v>3.2</c:v>
                </c:pt>
                <c:pt idx="74">
                  <c:v>3.4</c:v>
                </c:pt>
                <c:pt idx="75">
                  <c:v>3</c:v>
                </c:pt>
                <c:pt idx="76">
                  <c:v>3.5</c:v>
                </c:pt>
                <c:pt idx="77">
                  <c:v>2.8</c:v>
                </c:pt>
                <c:pt idx="78">
                  <c:v>2.2000000000000002</c:v>
                </c:pt>
                <c:pt idx="79">
                  <c:v>2.6</c:v>
                </c:pt>
                <c:pt idx="80">
                  <c:v>2.6</c:v>
                </c:pt>
                <c:pt idx="81">
                  <c:v>3</c:v>
                </c:pt>
                <c:pt idx="82">
                  <c:v>3.5</c:v>
                </c:pt>
                <c:pt idx="83">
                  <c:v>3.6</c:v>
                </c:pt>
                <c:pt idx="84">
                  <c:v>4.2</c:v>
                </c:pt>
                <c:pt idx="85">
                  <c:v>4.2</c:v>
                </c:pt>
                <c:pt idx="86">
                  <c:v>4.2</c:v>
                </c:pt>
                <c:pt idx="87">
                  <c:v>3.9</c:v>
                </c:pt>
                <c:pt idx="88">
                  <c:v>3.7</c:v>
                </c:pt>
                <c:pt idx="89">
                  <c:v>3.9</c:v>
                </c:pt>
                <c:pt idx="90">
                  <c:v>3.3</c:v>
                </c:pt>
                <c:pt idx="91">
                  <c:v>3.6</c:v>
                </c:pt>
                <c:pt idx="92">
                  <c:v>3.5</c:v>
                </c:pt>
                <c:pt idx="93">
                  <c:v>3.5</c:v>
                </c:pt>
                <c:pt idx="94">
                  <c:v>3.9</c:v>
                </c:pt>
                <c:pt idx="95">
                  <c:v>3.7</c:v>
                </c:pt>
                <c:pt idx="96">
                  <c:v>3.6</c:v>
                </c:pt>
                <c:pt idx="97">
                  <c:v>4</c:v>
                </c:pt>
                <c:pt idx="98">
                  <c:v>4.3</c:v>
                </c:pt>
                <c:pt idx="99">
                  <c:v>4.0999999999999996</c:v>
                </c:pt>
                <c:pt idx="100">
                  <c:v>3.9</c:v>
                </c:pt>
                <c:pt idx="101">
                  <c:v>3.7</c:v>
                </c:pt>
                <c:pt idx="102">
                  <c:v>3.6</c:v>
                </c:pt>
                <c:pt idx="103">
                  <c:v>3.3</c:v>
                </c:pt>
                <c:pt idx="104">
                  <c:v>3.5</c:v>
                </c:pt>
                <c:pt idx="105">
                  <c:v>3.3</c:v>
                </c:pt>
                <c:pt idx="106">
                  <c:v>3.1</c:v>
                </c:pt>
                <c:pt idx="107">
                  <c:v>3.5</c:v>
                </c:pt>
                <c:pt idx="108">
                  <c:v>3.7</c:v>
                </c:pt>
                <c:pt idx="109">
                  <c:v>4.0999999999999996</c:v>
                </c:pt>
                <c:pt idx="110">
                  <c:v>4</c:v>
                </c:pt>
                <c:pt idx="111">
                  <c:v>3.4</c:v>
                </c:pt>
                <c:pt idx="112">
                  <c:v>7.8</c:v>
                </c:pt>
                <c:pt idx="113">
                  <c:v>5.5</c:v>
                </c:pt>
                <c:pt idx="114">
                  <c:v>4.4000000000000004</c:v>
                </c:pt>
                <c:pt idx="115">
                  <c:v>3.8</c:v>
                </c:pt>
                <c:pt idx="116">
                  <c:v>4.7</c:v>
                </c:pt>
                <c:pt idx="117">
                  <c:v>5.5</c:v>
                </c:pt>
                <c:pt idx="118">
                  <c:v>6.5</c:v>
                </c:pt>
                <c:pt idx="119">
                  <c:v>6.4</c:v>
                </c:pt>
                <c:pt idx="120">
                  <c:v>6.2</c:v>
                </c:pt>
                <c:pt idx="121">
                  <c:v>5.5</c:v>
                </c:pt>
                <c:pt idx="122">
                  <c:v>5.9</c:v>
                </c:pt>
                <c:pt idx="123">
                  <c:v>6.8</c:v>
                </c:pt>
                <c:pt idx="124">
                  <c:v>8.1999999999999993</c:v>
                </c:pt>
                <c:pt idx="125">
                  <c:v>6.7</c:v>
                </c:pt>
                <c:pt idx="126">
                  <c:v>6</c:v>
                </c:pt>
                <c:pt idx="127">
                  <c:v>4.9000000000000004</c:v>
                </c:pt>
                <c:pt idx="128">
                  <c:v>5.9</c:v>
                </c:pt>
                <c:pt idx="129">
                  <c:v>5.4</c:v>
                </c:pt>
                <c:pt idx="130">
                  <c:v>5.9</c:v>
                </c:pt>
                <c:pt idx="131">
                  <c:v>5.9</c:v>
                </c:pt>
                <c:pt idx="132">
                  <c:v>6.1</c:v>
                </c:pt>
                <c:pt idx="133">
                  <c:v>5.8</c:v>
                </c:pt>
                <c:pt idx="134">
                  <c:v>5.7</c:v>
                </c:pt>
                <c:pt idx="135">
                  <c:v>6.4</c:v>
                </c:pt>
                <c:pt idx="136">
                  <c:v>7</c:v>
                </c:pt>
                <c:pt idx="137">
                  <c:v>6.9</c:v>
                </c:pt>
                <c:pt idx="138">
                  <c:v>6.8</c:v>
                </c:pt>
                <c:pt idx="139">
                  <c:v>6.9</c:v>
                </c:pt>
                <c:pt idx="140">
                  <c:v>6.7</c:v>
                </c:pt>
                <c:pt idx="141">
                  <c:v>6.6</c:v>
                </c:pt>
                <c:pt idx="142">
                  <c:v>6.6</c:v>
                </c:pt>
                <c:pt idx="143">
                  <c:v>7.1</c:v>
                </c:pt>
                <c:pt idx="144">
                  <c:v>7.4</c:v>
                </c:pt>
                <c:pt idx="145">
                  <c:v>7.6</c:v>
                </c:pt>
                <c:pt idx="146">
                  <c:v>7</c:v>
                </c:pt>
                <c:pt idx="147">
                  <c:v>6.9</c:v>
                </c:pt>
                <c:pt idx="148">
                  <c:v>6.9</c:v>
                </c:pt>
                <c:pt idx="149">
                  <c:v>7.2</c:v>
                </c:pt>
                <c:pt idx="150">
                  <c:v>7.2</c:v>
                </c:pt>
                <c:pt idx="151">
                  <c:v>7.2</c:v>
                </c:pt>
                <c:pt idx="152">
                  <c:v>6.8</c:v>
                </c:pt>
                <c:pt idx="153">
                  <c:v>6.8</c:v>
                </c:pt>
                <c:pt idx="154">
                  <c:v>6.9</c:v>
                </c:pt>
                <c:pt idx="155">
                  <c:v>7.8</c:v>
                </c:pt>
                <c:pt idx="156">
                  <c:v>8</c:v>
                </c:pt>
                <c:pt idx="157">
                  <c:v>8</c:v>
                </c:pt>
                <c:pt idx="158">
                  <c:v>8.5</c:v>
                </c:pt>
                <c:pt idx="159">
                  <c:v>8.6999999999999993</c:v>
                </c:pt>
                <c:pt idx="160">
                  <c:v>8.8000000000000007</c:v>
                </c:pt>
                <c:pt idx="161">
                  <c:v>9.1</c:v>
                </c:pt>
                <c:pt idx="162">
                  <c:v>8.1999999999999993</c:v>
                </c:pt>
                <c:pt idx="163">
                  <c:v>7.9</c:v>
                </c:pt>
                <c:pt idx="164">
                  <c:v>8.1999999999999993</c:v>
                </c:pt>
                <c:pt idx="165">
                  <c:v>8.8000000000000007</c:v>
                </c:pt>
                <c:pt idx="166">
                  <c:v>9.6999999999999993</c:v>
                </c:pt>
                <c:pt idx="167">
                  <c:v>12</c:v>
                </c:pt>
                <c:pt idx="168">
                  <c:v>6.3</c:v>
                </c:pt>
                <c:pt idx="169">
                  <c:v>5.8</c:v>
                </c:pt>
                <c:pt idx="170">
                  <c:v>5.9</c:v>
                </c:pt>
                <c:pt idx="171">
                  <c:v>6.4</c:v>
                </c:pt>
                <c:pt idx="172">
                  <c:v>6.7</c:v>
                </c:pt>
                <c:pt idx="173">
                  <c:v>6.8</c:v>
                </c:pt>
                <c:pt idx="174">
                  <c:v>6.6</c:v>
                </c:pt>
                <c:pt idx="175">
                  <c:v>6.7</c:v>
                </c:pt>
                <c:pt idx="176">
                  <c:v>6.8</c:v>
                </c:pt>
                <c:pt idx="177">
                  <c:v>6.2</c:v>
                </c:pt>
                <c:pt idx="178">
                  <c:v>6.1</c:v>
                </c:pt>
                <c:pt idx="179">
                  <c:v>6.4</c:v>
                </c:pt>
                <c:pt idx="180">
                  <c:v>7.1</c:v>
                </c:pt>
                <c:pt idx="181">
                  <c:v>7.1</c:v>
                </c:pt>
                <c:pt idx="182">
                  <c:v>7.2</c:v>
                </c:pt>
                <c:pt idx="183">
                  <c:v>7.2</c:v>
                </c:pt>
                <c:pt idx="184">
                  <c:v>7.4</c:v>
                </c:pt>
                <c:pt idx="185">
                  <c:v>7.5</c:v>
                </c:pt>
                <c:pt idx="186">
                  <c:v>7.5</c:v>
                </c:pt>
                <c:pt idx="187">
                  <c:v>7.3</c:v>
                </c:pt>
                <c:pt idx="188">
                  <c:v>7.5</c:v>
                </c:pt>
                <c:pt idx="189">
                  <c:v>7.3</c:v>
                </c:pt>
                <c:pt idx="190">
                  <c:v>7.4</c:v>
                </c:pt>
                <c:pt idx="191">
                  <c:v>7.7</c:v>
                </c:pt>
                <c:pt idx="192">
                  <c:v>8.1</c:v>
                </c:pt>
                <c:pt idx="193">
                  <c:v>8.1999999999999993</c:v>
                </c:pt>
                <c:pt idx="194">
                  <c:v>7.7</c:v>
                </c:pt>
                <c:pt idx="195">
                  <c:v>7.6</c:v>
                </c:pt>
                <c:pt idx="196">
                  <c:v>7.5</c:v>
                </c:pt>
                <c:pt idx="197">
                  <c:v>7.4</c:v>
                </c:pt>
                <c:pt idx="198">
                  <c:v>7.3</c:v>
                </c:pt>
                <c:pt idx="199">
                  <c:v>7.3</c:v>
                </c:pt>
                <c:pt idx="200">
                  <c:v>7.4</c:v>
                </c:pt>
                <c:pt idx="201">
                  <c:v>7.5</c:v>
                </c:pt>
                <c:pt idx="202">
                  <c:v>7.2</c:v>
                </c:pt>
                <c:pt idx="203">
                  <c:v>7.3</c:v>
                </c:pt>
                <c:pt idx="204">
                  <c:v>7.6</c:v>
                </c:pt>
                <c:pt idx="205">
                  <c:v>7.2</c:v>
                </c:pt>
                <c:pt idx="206">
                  <c:v>7.5</c:v>
                </c:pt>
                <c:pt idx="207">
                  <c:v>7.1</c:v>
                </c:pt>
                <c:pt idx="208">
                  <c:v>6.9</c:v>
                </c:pt>
                <c:pt idx="209">
                  <c:v>6.5</c:v>
                </c:pt>
                <c:pt idx="210">
                  <c:v>6.7</c:v>
                </c:pt>
                <c:pt idx="211">
                  <c:v>6.6</c:v>
                </c:pt>
                <c:pt idx="212">
                  <c:v>6.6</c:v>
                </c:pt>
                <c:pt idx="213">
                  <c:v>6.8</c:v>
                </c:pt>
                <c:pt idx="214">
                  <c:v>6.7</c:v>
                </c:pt>
                <c:pt idx="215">
                  <c:v>6.4</c:v>
                </c:pt>
                <c:pt idx="216">
                  <c:v>6.7</c:v>
                </c:pt>
                <c:pt idx="217">
                  <c:v>7</c:v>
                </c:pt>
                <c:pt idx="218">
                  <c:v>7</c:v>
                </c:pt>
                <c:pt idx="219">
                  <c:v>7.1</c:v>
                </c:pt>
                <c:pt idx="220">
                  <c:v>7.6</c:v>
                </c:pt>
                <c:pt idx="221">
                  <c:v>7.4</c:v>
                </c:pt>
                <c:pt idx="222">
                  <c:v>7.5</c:v>
                </c:pt>
                <c:pt idx="223">
                  <c:v>7.6</c:v>
                </c:pt>
                <c:pt idx="224">
                  <c:v>7.3</c:v>
                </c:pt>
                <c:pt idx="225">
                  <c:v>7.4</c:v>
                </c:pt>
                <c:pt idx="226">
                  <c:v>7</c:v>
                </c:pt>
                <c:pt idx="227">
                  <c:v>6.6</c:v>
                </c:pt>
                <c:pt idx="228">
                  <c:v>7.5</c:v>
                </c:pt>
                <c:pt idx="229">
                  <c:v>7.8</c:v>
                </c:pt>
                <c:pt idx="230">
                  <c:v>7.8</c:v>
                </c:pt>
                <c:pt idx="231">
                  <c:v>7.7</c:v>
                </c:pt>
                <c:pt idx="232">
                  <c:v>7.7</c:v>
                </c:pt>
                <c:pt idx="233">
                  <c:v>7.9</c:v>
                </c:pt>
                <c:pt idx="234">
                  <c:v>7.9</c:v>
                </c:pt>
                <c:pt idx="235">
                  <c:v>7.8</c:v>
                </c:pt>
                <c:pt idx="236">
                  <c:v>7.9</c:v>
                </c:pt>
                <c:pt idx="237">
                  <c:v>7.6</c:v>
                </c:pt>
                <c:pt idx="238">
                  <c:v>7.4</c:v>
                </c:pt>
                <c:pt idx="239">
                  <c:v>9.1</c:v>
                </c:pt>
                <c:pt idx="240">
                  <c:v>8.5</c:v>
                </c:pt>
                <c:pt idx="241">
                  <c:v>8.6</c:v>
                </c:pt>
                <c:pt idx="242">
                  <c:v>8</c:v>
                </c:pt>
                <c:pt idx="243">
                  <c:v>7.5</c:v>
                </c:pt>
                <c:pt idx="244">
                  <c:v>7.3</c:v>
                </c:pt>
                <c:pt idx="245">
                  <c:v>7.1</c:v>
                </c:pt>
                <c:pt idx="246">
                  <c:v>7</c:v>
                </c:pt>
                <c:pt idx="247">
                  <c:v>7.3</c:v>
                </c:pt>
                <c:pt idx="248">
                  <c:v>7.3</c:v>
                </c:pt>
                <c:pt idx="249">
                  <c:v>7.2</c:v>
                </c:pt>
                <c:pt idx="250">
                  <c:v>7.5</c:v>
                </c:pt>
                <c:pt idx="251">
                  <c:v>7.2</c:v>
                </c:pt>
                <c:pt idx="252">
                  <c:v>7.6</c:v>
                </c:pt>
                <c:pt idx="253">
                  <c:v>8.3000000000000007</c:v>
                </c:pt>
                <c:pt idx="254">
                  <c:v>12.9</c:v>
                </c:pt>
                <c:pt idx="255">
                  <c:v>33.700000000000003</c:v>
                </c:pt>
                <c:pt idx="256">
                  <c:v>24.6</c:v>
                </c:pt>
                <c:pt idx="257">
                  <c:v>19.2</c:v>
                </c:pt>
                <c:pt idx="258">
                  <c:v>17.8</c:v>
                </c:pt>
              </c:numCache>
            </c:numRef>
          </c:val>
          <c:smooth val="0"/>
          <c:extLst>
            <c:ext xmlns:c16="http://schemas.microsoft.com/office/drawing/2014/chart" uri="{C3380CC4-5D6E-409C-BE32-E72D297353CC}">
              <c16:uniqueId val="{00000000-3F58-488A-9DB1-85ED5F85218C}"/>
            </c:ext>
          </c:extLst>
        </c:ser>
        <c:dLbls>
          <c:showLegendKey val="0"/>
          <c:showVal val="0"/>
          <c:showCatName val="0"/>
          <c:showSerName val="0"/>
          <c:showPercent val="0"/>
          <c:showBubbleSize val="0"/>
        </c:dLbls>
        <c:smooth val="0"/>
        <c:axId val="-1392418304"/>
        <c:axId val="-1392321280"/>
      </c:lineChart>
      <c:dateAx>
        <c:axId val="-1392418304"/>
        <c:scaling>
          <c:orientation val="minMax"/>
          <c:max val="44013"/>
          <c:min val="38534"/>
        </c:scaling>
        <c:delete val="0"/>
        <c:axPos val="b"/>
        <c:numFmt formatCode="[$-409]mmm\-yy;@" sourceLinked="1"/>
        <c:majorTickMark val="out"/>
        <c:minorTickMark val="none"/>
        <c:tickLblPos val="nextTo"/>
        <c:crossAx val="-1392321280"/>
        <c:crosses val="autoZero"/>
        <c:auto val="1"/>
        <c:lblOffset val="100"/>
        <c:baseTimeUnit val="months"/>
        <c:majorUnit val="4"/>
        <c:majorTimeUnit val="months"/>
      </c:dateAx>
      <c:valAx>
        <c:axId val="-1392321280"/>
        <c:scaling>
          <c:orientation val="minMax"/>
        </c:scaling>
        <c:delete val="0"/>
        <c:axPos val="l"/>
        <c:title>
          <c:tx>
            <c:rich>
              <a:bodyPr rot="-5400000" vert="horz"/>
              <a:lstStyle/>
              <a:p>
                <a:pPr>
                  <a:defRPr/>
                </a:pPr>
                <a:r>
                  <a:rPr lang="en-US"/>
                  <a:t>Savings Rate (%)</a:t>
                </a:r>
              </a:p>
            </c:rich>
          </c:tx>
          <c:layout>
            <c:manualLayout>
              <c:xMode val="edge"/>
              <c:yMode val="edge"/>
              <c:x val="0"/>
              <c:y val="0.229279690885831"/>
            </c:manualLayout>
          </c:layout>
          <c:overlay val="0"/>
        </c:title>
        <c:numFmt formatCode="0.0" sourceLinked="1"/>
        <c:majorTickMark val="out"/>
        <c:minorTickMark val="none"/>
        <c:tickLblPos val="nextTo"/>
        <c:crossAx val="-1392418304"/>
        <c:crosses val="autoZero"/>
        <c:crossBetween val="between"/>
      </c:valAx>
    </c:plotArea>
    <c:plotVisOnly val="1"/>
    <c:dispBlanksAs val="gap"/>
    <c:showDLblsOverMax val="0"/>
  </c:chart>
  <c:txPr>
    <a:bodyPr/>
    <a:lstStyle/>
    <a:p>
      <a:pPr>
        <a:defRPr sz="1800">
          <a:latin typeface="Constantia" panose="02030602050306030303" pitchFamily="18"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effectLst/>
              </a:rPr>
              <a:t>%  Change from Preceding Period (SAAR)</a:t>
            </a:r>
            <a:endParaRPr lang="en-US" dirty="0">
              <a:effectLst/>
            </a:endParaRPr>
          </a:p>
        </c:rich>
      </c:tx>
      <c:overlay val="1"/>
    </c:title>
    <c:autoTitleDeleted val="0"/>
    <c:plotArea>
      <c:layout>
        <c:manualLayout>
          <c:layoutTarget val="inner"/>
          <c:xMode val="edge"/>
          <c:yMode val="edge"/>
          <c:x val="6.7107840213155176E-2"/>
          <c:y val="0.10625681110036682"/>
          <c:w val="0.86306445359102835"/>
          <c:h val="0.71123390277969645"/>
        </c:manualLayout>
      </c:layout>
      <c:barChart>
        <c:barDir val="col"/>
        <c:grouping val="clustered"/>
        <c:varyColors val="0"/>
        <c:ser>
          <c:idx val="0"/>
          <c:order val="0"/>
          <c:tx>
            <c:strRef>
              <c:f>Sheet1!$B$4</c:f>
              <c:strCache>
                <c:ptCount val="1"/>
                <c:pt idx="0">
                  <c:v>GDP 1990Q1-2019</c:v>
                </c:pt>
              </c:strCache>
            </c:strRef>
          </c:tx>
          <c:spPr>
            <a:solidFill>
              <a:srgbClr val="011893"/>
            </a:solidFill>
          </c:spPr>
          <c:invertIfNegative val="0"/>
          <c:cat>
            <c:strRef>
              <c:f>Sheet1!$A$5:$A$125</c:f>
              <c:strCache>
                <c:ptCount val="121"/>
                <c:pt idx="0">
                  <c:v>1990Q2</c:v>
                </c:pt>
                <c:pt idx="1">
                  <c:v>1990Q3</c:v>
                </c:pt>
                <c:pt idx="2">
                  <c:v>1990Q4</c:v>
                </c:pt>
                <c:pt idx="3">
                  <c:v>1991Q1</c:v>
                </c:pt>
                <c:pt idx="4">
                  <c:v>1991Q2</c:v>
                </c:pt>
                <c:pt idx="5">
                  <c:v>1991Q3</c:v>
                </c:pt>
                <c:pt idx="6">
                  <c:v>1991Q4</c:v>
                </c:pt>
                <c:pt idx="7">
                  <c:v>1992Q1</c:v>
                </c:pt>
                <c:pt idx="8">
                  <c:v>1992Q2</c:v>
                </c:pt>
                <c:pt idx="9">
                  <c:v>1992Q3</c:v>
                </c:pt>
                <c:pt idx="10">
                  <c:v>1992Q4</c:v>
                </c:pt>
                <c:pt idx="11">
                  <c:v>1993Q1</c:v>
                </c:pt>
                <c:pt idx="12">
                  <c:v>1993Q2</c:v>
                </c:pt>
                <c:pt idx="13">
                  <c:v>1993Q3</c:v>
                </c:pt>
                <c:pt idx="14">
                  <c:v>1993Q4</c:v>
                </c:pt>
                <c:pt idx="15">
                  <c:v>1994Q1</c:v>
                </c:pt>
                <c:pt idx="16">
                  <c:v>1994Q2</c:v>
                </c:pt>
                <c:pt idx="17">
                  <c:v>1994Q3</c:v>
                </c:pt>
                <c:pt idx="18">
                  <c:v>1994Q4</c:v>
                </c:pt>
                <c:pt idx="19">
                  <c:v>1995Q1</c:v>
                </c:pt>
                <c:pt idx="20">
                  <c:v>1995Q2</c:v>
                </c:pt>
                <c:pt idx="21">
                  <c:v>1995Q3</c:v>
                </c:pt>
                <c:pt idx="22">
                  <c:v>1995Q4</c:v>
                </c:pt>
                <c:pt idx="23">
                  <c:v>1996Q1</c:v>
                </c:pt>
                <c:pt idx="24">
                  <c:v>1996Q2</c:v>
                </c:pt>
                <c:pt idx="25">
                  <c:v>1996Q3</c:v>
                </c:pt>
                <c:pt idx="26">
                  <c:v>1996Q4</c:v>
                </c:pt>
                <c:pt idx="27">
                  <c:v>1997Q1</c:v>
                </c:pt>
                <c:pt idx="28">
                  <c:v>1997Q2</c:v>
                </c:pt>
                <c:pt idx="29">
                  <c:v>1997Q3</c:v>
                </c:pt>
                <c:pt idx="30">
                  <c:v>1997Q4</c:v>
                </c:pt>
                <c:pt idx="31">
                  <c:v>1998Q1</c:v>
                </c:pt>
                <c:pt idx="32">
                  <c:v>1998Q2</c:v>
                </c:pt>
                <c:pt idx="33">
                  <c:v>1998Q3</c:v>
                </c:pt>
                <c:pt idx="34">
                  <c:v>1998Q4</c:v>
                </c:pt>
                <c:pt idx="35">
                  <c:v>1999Q1</c:v>
                </c:pt>
                <c:pt idx="36">
                  <c:v>1999Q2</c:v>
                </c:pt>
                <c:pt idx="37">
                  <c:v>1999Q3</c:v>
                </c:pt>
                <c:pt idx="38">
                  <c:v>1999Q4</c:v>
                </c:pt>
                <c:pt idx="39">
                  <c:v>2000Q1</c:v>
                </c:pt>
                <c:pt idx="40">
                  <c:v>2000Q2</c:v>
                </c:pt>
                <c:pt idx="41">
                  <c:v>2000Q3</c:v>
                </c:pt>
                <c:pt idx="42">
                  <c:v>2000Q4</c:v>
                </c:pt>
                <c:pt idx="43">
                  <c:v>2001Q1</c:v>
                </c:pt>
                <c:pt idx="44">
                  <c:v>2001Q2</c:v>
                </c:pt>
                <c:pt idx="45">
                  <c:v>2001Q3</c:v>
                </c:pt>
                <c:pt idx="46">
                  <c:v>2001Q4</c:v>
                </c:pt>
                <c:pt idx="47">
                  <c:v>2002Q1</c:v>
                </c:pt>
                <c:pt idx="48">
                  <c:v>2002Q2</c:v>
                </c:pt>
                <c:pt idx="49">
                  <c:v>2002Q3</c:v>
                </c:pt>
                <c:pt idx="50">
                  <c:v>2002Q4</c:v>
                </c:pt>
                <c:pt idx="51">
                  <c:v>2003Q1</c:v>
                </c:pt>
                <c:pt idx="52">
                  <c:v>2003Q2</c:v>
                </c:pt>
                <c:pt idx="53">
                  <c:v>2003Q3</c:v>
                </c:pt>
                <c:pt idx="54">
                  <c:v>2003Q4</c:v>
                </c:pt>
                <c:pt idx="55">
                  <c:v>2004Q1</c:v>
                </c:pt>
                <c:pt idx="56">
                  <c:v>2004Q2</c:v>
                </c:pt>
                <c:pt idx="57">
                  <c:v>2004Q3</c:v>
                </c:pt>
                <c:pt idx="58">
                  <c:v>2004Q4</c:v>
                </c:pt>
                <c:pt idx="59">
                  <c:v>2005Q1</c:v>
                </c:pt>
                <c:pt idx="60">
                  <c:v>2005Q2</c:v>
                </c:pt>
                <c:pt idx="61">
                  <c:v>2005Q3</c:v>
                </c:pt>
                <c:pt idx="62">
                  <c:v>2005Q4</c:v>
                </c:pt>
                <c:pt idx="63">
                  <c:v>2006Q1</c:v>
                </c:pt>
                <c:pt idx="64">
                  <c:v>2006Q2</c:v>
                </c:pt>
                <c:pt idx="65">
                  <c:v>2006Q3</c:v>
                </c:pt>
                <c:pt idx="66">
                  <c:v>2006Q4</c:v>
                </c:pt>
                <c:pt idx="67">
                  <c:v>2007Q1</c:v>
                </c:pt>
                <c:pt idx="68">
                  <c:v>2007Q2</c:v>
                </c:pt>
                <c:pt idx="69">
                  <c:v>2007Q3</c:v>
                </c:pt>
                <c:pt idx="70">
                  <c:v>2007Q4</c:v>
                </c:pt>
                <c:pt idx="71">
                  <c:v>2008Q1</c:v>
                </c:pt>
                <c:pt idx="72">
                  <c:v>2008Q2</c:v>
                </c:pt>
                <c:pt idx="73">
                  <c:v>2008Q3</c:v>
                </c:pt>
                <c:pt idx="74">
                  <c:v>2008Q4</c:v>
                </c:pt>
                <c:pt idx="75">
                  <c:v>2009Q1</c:v>
                </c:pt>
                <c:pt idx="76">
                  <c:v>2009Q2</c:v>
                </c:pt>
                <c:pt idx="77">
                  <c:v>2009Q3</c:v>
                </c:pt>
                <c:pt idx="78">
                  <c:v>2009Q4</c:v>
                </c:pt>
                <c:pt idx="79">
                  <c:v>2010Q1</c:v>
                </c:pt>
                <c:pt idx="80">
                  <c:v>2010Q2</c:v>
                </c:pt>
                <c:pt idx="81">
                  <c:v>2010Q3</c:v>
                </c:pt>
                <c:pt idx="82">
                  <c:v>2010Q4</c:v>
                </c:pt>
                <c:pt idx="83">
                  <c:v>2011Q1</c:v>
                </c:pt>
                <c:pt idx="84">
                  <c:v>2011Q2</c:v>
                </c:pt>
                <c:pt idx="85">
                  <c:v>2011Q3</c:v>
                </c:pt>
                <c:pt idx="86">
                  <c:v>2011Q4</c:v>
                </c:pt>
                <c:pt idx="87">
                  <c:v>2012Q1</c:v>
                </c:pt>
                <c:pt idx="88">
                  <c:v>2012Q2</c:v>
                </c:pt>
                <c:pt idx="89">
                  <c:v>2012Q3</c:v>
                </c:pt>
                <c:pt idx="90">
                  <c:v>2012Q4</c:v>
                </c:pt>
                <c:pt idx="91">
                  <c:v>2013Q1</c:v>
                </c:pt>
                <c:pt idx="92">
                  <c:v>2013Q2</c:v>
                </c:pt>
                <c:pt idx="93">
                  <c:v>2013Q3</c:v>
                </c:pt>
                <c:pt idx="94">
                  <c:v>2013Q4</c:v>
                </c:pt>
                <c:pt idx="95">
                  <c:v>2014Q1</c:v>
                </c:pt>
                <c:pt idx="96">
                  <c:v>2014Q2</c:v>
                </c:pt>
                <c:pt idx="97">
                  <c:v>2014Q3</c:v>
                </c:pt>
                <c:pt idx="98">
                  <c:v>2014Q4</c:v>
                </c:pt>
                <c:pt idx="99">
                  <c:v>2015Q1</c:v>
                </c:pt>
                <c:pt idx="100">
                  <c:v>2015Q2</c:v>
                </c:pt>
                <c:pt idx="101">
                  <c:v>2015Q3</c:v>
                </c:pt>
                <c:pt idx="102">
                  <c:v>2015Q4</c:v>
                </c:pt>
                <c:pt idx="103">
                  <c:v>2016Q1</c:v>
                </c:pt>
                <c:pt idx="104">
                  <c:v>2016Q2</c:v>
                </c:pt>
                <c:pt idx="105">
                  <c:v>2016Q3</c:v>
                </c:pt>
                <c:pt idx="106">
                  <c:v>2016Q4</c:v>
                </c:pt>
                <c:pt idx="107">
                  <c:v>2017Q1</c:v>
                </c:pt>
                <c:pt idx="108">
                  <c:v>2017Q2</c:v>
                </c:pt>
                <c:pt idx="109">
                  <c:v>2017Q3</c:v>
                </c:pt>
                <c:pt idx="110">
                  <c:v>2017Q4</c:v>
                </c:pt>
                <c:pt idx="111">
                  <c:v>2018Q1</c:v>
                </c:pt>
                <c:pt idx="112">
                  <c:v>2018Q2</c:v>
                </c:pt>
                <c:pt idx="113">
                  <c:v>2018Q3</c:v>
                </c:pt>
                <c:pt idx="114">
                  <c:v>2018Q4</c:v>
                </c:pt>
                <c:pt idx="115">
                  <c:v>2019Q1</c:v>
                </c:pt>
                <c:pt idx="116">
                  <c:v>2019Q2</c:v>
                </c:pt>
                <c:pt idx="117">
                  <c:v>2019Q3</c:v>
                </c:pt>
                <c:pt idx="118">
                  <c:v>2019Q4</c:v>
                </c:pt>
                <c:pt idx="119">
                  <c:v>2020Q1</c:v>
                </c:pt>
                <c:pt idx="120">
                  <c:v>2020Q2</c:v>
                </c:pt>
              </c:strCache>
            </c:strRef>
          </c:cat>
          <c:val>
            <c:numRef>
              <c:f>Sheet1!$B$5:$B$125</c:f>
              <c:numCache>
                <c:formatCode>0.0%</c:formatCode>
                <c:ptCount val="121"/>
                <c:pt idx="0">
                  <c:v>1.4999999999999999E-2</c:v>
                </c:pt>
                <c:pt idx="1">
                  <c:v>3.0000000000000001E-3</c:v>
                </c:pt>
                <c:pt idx="2">
                  <c:v>-3.6000000000000004E-2</c:v>
                </c:pt>
                <c:pt idx="3">
                  <c:v>-1.9E-2</c:v>
                </c:pt>
                <c:pt idx="4">
                  <c:v>3.2000000000000001E-2</c:v>
                </c:pt>
                <c:pt idx="5">
                  <c:v>0.02</c:v>
                </c:pt>
                <c:pt idx="6">
                  <c:v>1.3999999999999999E-2</c:v>
                </c:pt>
                <c:pt idx="7">
                  <c:v>4.9000000000000002E-2</c:v>
                </c:pt>
                <c:pt idx="8">
                  <c:v>4.4000000000000004E-2</c:v>
                </c:pt>
                <c:pt idx="9">
                  <c:v>0.04</c:v>
                </c:pt>
                <c:pt idx="10">
                  <c:v>4.2000000000000003E-2</c:v>
                </c:pt>
                <c:pt idx="11">
                  <c:v>6.9999999999999993E-3</c:v>
                </c:pt>
                <c:pt idx="12">
                  <c:v>2.3E-2</c:v>
                </c:pt>
                <c:pt idx="13">
                  <c:v>1.9E-2</c:v>
                </c:pt>
                <c:pt idx="14">
                  <c:v>5.5999999999999994E-2</c:v>
                </c:pt>
                <c:pt idx="15">
                  <c:v>3.9E-2</c:v>
                </c:pt>
                <c:pt idx="16">
                  <c:v>5.5E-2</c:v>
                </c:pt>
                <c:pt idx="17">
                  <c:v>2.4E-2</c:v>
                </c:pt>
                <c:pt idx="18">
                  <c:v>4.7E-2</c:v>
                </c:pt>
                <c:pt idx="19">
                  <c:v>1.3999999999999999E-2</c:v>
                </c:pt>
                <c:pt idx="20">
                  <c:v>1.2E-2</c:v>
                </c:pt>
                <c:pt idx="21">
                  <c:v>3.5000000000000003E-2</c:v>
                </c:pt>
                <c:pt idx="22">
                  <c:v>2.7000000000000003E-2</c:v>
                </c:pt>
                <c:pt idx="23">
                  <c:v>0.03</c:v>
                </c:pt>
                <c:pt idx="24">
                  <c:v>6.8000000000000005E-2</c:v>
                </c:pt>
                <c:pt idx="25">
                  <c:v>3.6000000000000004E-2</c:v>
                </c:pt>
                <c:pt idx="26">
                  <c:v>4.2000000000000003E-2</c:v>
                </c:pt>
                <c:pt idx="27">
                  <c:v>2.6000000000000002E-2</c:v>
                </c:pt>
                <c:pt idx="28">
                  <c:v>6.8000000000000005E-2</c:v>
                </c:pt>
                <c:pt idx="29">
                  <c:v>5.0999999999999997E-2</c:v>
                </c:pt>
                <c:pt idx="30">
                  <c:v>3.5000000000000003E-2</c:v>
                </c:pt>
                <c:pt idx="31">
                  <c:v>4.0999999999999995E-2</c:v>
                </c:pt>
                <c:pt idx="32">
                  <c:v>3.7999999999999999E-2</c:v>
                </c:pt>
                <c:pt idx="33">
                  <c:v>5.0999999999999997E-2</c:v>
                </c:pt>
                <c:pt idx="34">
                  <c:v>6.6000000000000003E-2</c:v>
                </c:pt>
                <c:pt idx="35">
                  <c:v>3.7999999999999999E-2</c:v>
                </c:pt>
                <c:pt idx="36">
                  <c:v>3.1E-2</c:v>
                </c:pt>
                <c:pt idx="37">
                  <c:v>5.2999999999999999E-2</c:v>
                </c:pt>
                <c:pt idx="38">
                  <c:v>7.0000000000000007E-2</c:v>
                </c:pt>
                <c:pt idx="39">
                  <c:v>1.4999999999999999E-2</c:v>
                </c:pt>
                <c:pt idx="40">
                  <c:v>7.4999999999999997E-2</c:v>
                </c:pt>
                <c:pt idx="41">
                  <c:v>5.0000000000000001E-3</c:v>
                </c:pt>
                <c:pt idx="42">
                  <c:v>2.5000000000000001E-2</c:v>
                </c:pt>
                <c:pt idx="43">
                  <c:v>-1.1000000000000001E-2</c:v>
                </c:pt>
                <c:pt idx="44">
                  <c:v>2.4E-2</c:v>
                </c:pt>
                <c:pt idx="45">
                  <c:v>-1.7000000000000001E-2</c:v>
                </c:pt>
                <c:pt idx="46">
                  <c:v>1.1000000000000001E-2</c:v>
                </c:pt>
                <c:pt idx="47">
                  <c:v>3.5000000000000003E-2</c:v>
                </c:pt>
                <c:pt idx="48">
                  <c:v>2.4E-2</c:v>
                </c:pt>
                <c:pt idx="49">
                  <c:v>1.8000000000000002E-2</c:v>
                </c:pt>
                <c:pt idx="50">
                  <c:v>6.0000000000000001E-3</c:v>
                </c:pt>
                <c:pt idx="51">
                  <c:v>2.2000000000000002E-2</c:v>
                </c:pt>
                <c:pt idx="52">
                  <c:v>3.5000000000000003E-2</c:v>
                </c:pt>
                <c:pt idx="53">
                  <c:v>7.0000000000000007E-2</c:v>
                </c:pt>
                <c:pt idx="54">
                  <c:v>4.7E-2</c:v>
                </c:pt>
                <c:pt idx="55">
                  <c:v>2.2000000000000002E-2</c:v>
                </c:pt>
                <c:pt idx="56">
                  <c:v>3.1E-2</c:v>
                </c:pt>
                <c:pt idx="57">
                  <c:v>3.7999999999999999E-2</c:v>
                </c:pt>
                <c:pt idx="58">
                  <c:v>4.0999999999999995E-2</c:v>
                </c:pt>
                <c:pt idx="59">
                  <c:v>4.4999999999999998E-2</c:v>
                </c:pt>
                <c:pt idx="60">
                  <c:v>1.9E-2</c:v>
                </c:pt>
                <c:pt idx="61">
                  <c:v>3.6000000000000004E-2</c:v>
                </c:pt>
                <c:pt idx="62">
                  <c:v>2.6000000000000002E-2</c:v>
                </c:pt>
                <c:pt idx="63">
                  <c:v>5.4000000000000006E-2</c:v>
                </c:pt>
                <c:pt idx="64">
                  <c:v>9.0000000000000011E-3</c:v>
                </c:pt>
                <c:pt idx="65">
                  <c:v>6.0000000000000001E-3</c:v>
                </c:pt>
                <c:pt idx="66">
                  <c:v>3.5000000000000003E-2</c:v>
                </c:pt>
                <c:pt idx="67">
                  <c:v>9.0000000000000011E-3</c:v>
                </c:pt>
                <c:pt idx="68">
                  <c:v>2.3E-2</c:v>
                </c:pt>
                <c:pt idx="69">
                  <c:v>2.2000000000000002E-2</c:v>
                </c:pt>
                <c:pt idx="70">
                  <c:v>2.5000000000000001E-2</c:v>
                </c:pt>
                <c:pt idx="71">
                  <c:v>-2.3E-2</c:v>
                </c:pt>
                <c:pt idx="72">
                  <c:v>2.1000000000000001E-2</c:v>
                </c:pt>
                <c:pt idx="73">
                  <c:v>-2.1000000000000001E-2</c:v>
                </c:pt>
                <c:pt idx="74">
                  <c:v>-8.4000000000000005E-2</c:v>
                </c:pt>
                <c:pt idx="75">
                  <c:v>-4.4000000000000004E-2</c:v>
                </c:pt>
                <c:pt idx="76">
                  <c:v>-6.0000000000000001E-3</c:v>
                </c:pt>
                <c:pt idx="77">
                  <c:v>1.4999999999999999E-2</c:v>
                </c:pt>
                <c:pt idx="78">
                  <c:v>4.4999999999999998E-2</c:v>
                </c:pt>
                <c:pt idx="79">
                  <c:v>1.4999999999999999E-2</c:v>
                </c:pt>
                <c:pt idx="80">
                  <c:v>3.7000000000000005E-2</c:v>
                </c:pt>
                <c:pt idx="81">
                  <c:v>0.03</c:v>
                </c:pt>
                <c:pt idx="82">
                  <c:v>0.02</c:v>
                </c:pt>
                <c:pt idx="83">
                  <c:v>-0.01</c:v>
                </c:pt>
                <c:pt idx="84">
                  <c:v>2.8999999999999998E-2</c:v>
                </c:pt>
                <c:pt idx="85">
                  <c:v>-1E-3</c:v>
                </c:pt>
                <c:pt idx="86">
                  <c:v>4.7E-2</c:v>
                </c:pt>
                <c:pt idx="87">
                  <c:v>3.2000000000000001E-2</c:v>
                </c:pt>
                <c:pt idx="88">
                  <c:v>1.7000000000000001E-2</c:v>
                </c:pt>
                <c:pt idx="89">
                  <c:v>5.0000000000000001E-3</c:v>
                </c:pt>
                <c:pt idx="90">
                  <c:v>5.0000000000000001E-3</c:v>
                </c:pt>
                <c:pt idx="91">
                  <c:v>3.6000000000000004E-2</c:v>
                </c:pt>
                <c:pt idx="92">
                  <c:v>5.0000000000000001E-3</c:v>
                </c:pt>
                <c:pt idx="93">
                  <c:v>3.2000000000000001E-2</c:v>
                </c:pt>
                <c:pt idx="94">
                  <c:v>3.2000000000000001E-2</c:v>
                </c:pt>
                <c:pt idx="95">
                  <c:v>-1.1000000000000001E-2</c:v>
                </c:pt>
                <c:pt idx="96">
                  <c:v>5.5E-2</c:v>
                </c:pt>
                <c:pt idx="97">
                  <c:v>0.05</c:v>
                </c:pt>
                <c:pt idx="98">
                  <c:v>2.3E-2</c:v>
                </c:pt>
                <c:pt idx="99">
                  <c:v>3.7999999999999999E-2</c:v>
                </c:pt>
                <c:pt idx="100">
                  <c:v>2.7000000000000003E-2</c:v>
                </c:pt>
                <c:pt idx="101">
                  <c:v>1.4999999999999999E-2</c:v>
                </c:pt>
                <c:pt idx="102">
                  <c:v>6.0000000000000001E-3</c:v>
                </c:pt>
                <c:pt idx="103">
                  <c:v>2.3E-2</c:v>
                </c:pt>
                <c:pt idx="104">
                  <c:v>1.3000000000000001E-2</c:v>
                </c:pt>
                <c:pt idx="105">
                  <c:v>2.2000000000000002E-2</c:v>
                </c:pt>
                <c:pt idx="106">
                  <c:v>2.5000000000000001E-2</c:v>
                </c:pt>
                <c:pt idx="107">
                  <c:v>2.3E-2</c:v>
                </c:pt>
                <c:pt idx="108">
                  <c:v>1.7000000000000001E-2</c:v>
                </c:pt>
                <c:pt idx="109">
                  <c:v>2.8999999999999998E-2</c:v>
                </c:pt>
                <c:pt idx="110">
                  <c:v>3.9E-2</c:v>
                </c:pt>
                <c:pt idx="111">
                  <c:v>3.7999999999999999E-2</c:v>
                </c:pt>
                <c:pt idx="112">
                  <c:v>2.7000000000000003E-2</c:v>
                </c:pt>
                <c:pt idx="113">
                  <c:v>2.1000000000000001E-2</c:v>
                </c:pt>
                <c:pt idx="114">
                  <c:v>1.3000000000000001E-2</c:v>
                </c:pt>
                <c:pt idx="115">
                  <c:v>2.8999999999999998E-2</c:v>
                </c:pt>
                <c:pt idx="116">
                  <c:v>1.4999999999999999E-2</c:v>
                </c:pt>
                <c:pt idx="117">
                  <c:v>2.6000000000000002E-2</c:v>
                </c:pt>
                <c:pt idx="118">
                  <c:v>2.4E-2</c:v>
                </c:pt>
              </c:numCache>
            </c:numRef>
          </c:val>
          <c:extLst>
            <c:ext xmlns:c16="http://schemas.microsoft.com/office/drawing/2014/chart" uri="{C3380CC4-5D6E-409C-BE32-E72D297353CC}">
              <c16:uniqueId val="{00000000-33C0-904A-8359-E2C1B04BB7D9}"/>
            </c:ext>
          </c:extLst>
        </c:ser>
        <c:dLbls>
          <c:showLegendKey val="0"/>
          <c:showVal val="0"/>
          <c:showCatName val="0"/>
          <c:showSerName val="0"/>
          <c:showPercent val="0"/>
          <c:showBubbleSize val="0"/>
        </c:dLbls>
        <c:gapWidth val="150"/>
        <c:axId val="-2119526328"/>
        <c:axId val="-2119242184"/>
      </c:barChart>
      <c:barChart>
        <c:barDir val="col"/>
        <c:grouping val="clustered"/>
        <c:varyColors val="0"/>
        <c:ser>
          <c:idx val="1"/>
          <c:order val="1"/>
          <c:tx>
            <c:strRef>
              <c:f>Sheet1!$C$4</c:f>
              <c:strCache>
                <c:ptCount val="1"/>
                <c:pt idx="0">
                  <c:v>GDP 2020</c:v>
                </c:pt>
              </c:strCache>
            </c:strRef>
          </c:tx>
          <c:spPr>
            <a:solidFill>
              <a:srgbClr val="FF0000"/>
            </a:solidFill>
          </c:spPr>
          <c:invertIfNegative val="0"/>
          <c:cat>
            <c:strRef>
              <c:f>Sheet1!$A$5:$A$125</c:f>
              <c:strCache>
                <c:ptCount val="121"/>
                <c:pt idx="0">
                  <c:v>1990Q2</c:v>
                </c:pt>
                <c:pt idx="1">
                  <c:v>1990Q3</c:v>
                </c:pt>
                <c:pt idx="2">
                  <c:v>1990Q4</c:v>
                </c:pt>
                <c:pt idx="3">
                  <c:v>1991Q1</c:v>
                </c:pt>
                <c:pt idx="4">
                  <c:v>1991Q2</c:v>
                </c:pt>
                <c:pt idx="5">
                  <c:v>1991Q3</c:v>
                </c:pt>
                <c:pt idx="6">
                  <c:v>1991Q4</c:v>
                </c:pt>
                <c:pt idx="7">
                  <c:v>1992Q1</c:v>
                </c:pt>
                <c:pt idx="8">
                  <c:v>1992Q2</c:v>
                </c:pt>
                <c:pt idx="9">
                  <c:v>1992Q3</c:v>
                </c:pt>
                <c:pt idx="10">
                  <c:v>1992Q4</c:v>
                </c:pt>
                <c:pt idx="11">
                  <c:v>1993Q1</c:v>
                </c:pt>
                <c:pt idx="12">
                  <c:v>1993Q2</c:v>
                </c:pt>
                <c:pt idx="13">
                  <c:v>1993Q3</c:v>
                </c:pt>
                <c:pt idx="14">
                  <c:v>1993Q4</c:v>
                </c:pt>
                <c:pt idx="15">
                  <c:v>1994Q1</c:v>
                </c:pt>
                <c:pt idx="16">
                  <c:v>1994Q2</c:v>
                </c:pt>
                <c:pt idx="17">
                  <c:v>1994Q3</c:v>
                </c:pt>
                <c:pt idx="18">
                  <c:v>1994Q4</c:v>
                </c:pt>
                <c:pt idx="19">
                  <c:v>1995Q1</c:v>
                </c:pt>
                <c:pt idx="20">
                  <c:v>1995Q2</c:v>
                </c:pt>
                <c:pt idx="21">
                  <c:v>1995Q3</c:v>
                </c:pt>
                <c:pt idx="22">
                  <c:v>1995Q4</c:v>
                </c:pt>
                <c:pt idx="23">
                  <c:v>1996Q1</c:v>
                </c:pt>
                <c:pt idx="24">
                  <c:v>1996Q2</c:v>
                </c:pt>
                <c:pt idx="25">
                  <c:v>1996Q3</c:v>
                </c:pt>
                <c:pt idx="26">
                  <c:v>1996Q4</c:v>
                </c:pt>
                <c:pt idx="27">
                  <c:v>1997Q1</c:v>
                </c:pt>
                <c:pt idx="28">
                  <c:v>1997Q2</c:v>
                </c:pt>
                <c:pt idx="29">
                  <c:v>1997Q3</c:v>
                </c:pt>
                <c:pt idx="30">
                  <c:v>1997Q4</c:v>
                </c:pt>
                <c:pt idx="31">
                  <c:v>1998Q1</c:v>
                </c:pt>
                <c:pt idx="32">
                  <c:v>1998Q2</c:v>
                </c:pt>
                <c:pt idx="33">
                  <c:v>1998Q3</c:v>
                </c:pt>
                <c:pt idx="34">
                  <c:v>1998Q4</c:v>
                </c:pt>
                <c:pt idx="35">
                  <c:v>1999Q1</c:v>
                </c:pt>
                <c:pt idx="36">
                  <c:v>1999Q2</c:v>
                </c:pt>
                <c:pt idx="37">
                  <c:v>1999Q3</c:v>
                </c:pt>
                <c:pt idx="38">
                  <c:v>1999Q4</c:v>
                </c:pt>
                <c:pt idx="39">
                  <c:v>2000Q1</c:v>
                </c:pt>
                <c:pt idx="40">
                  <c:v>2000Q2</c:v>
                </c:pt>
                <c:pt idx="41">
                  <c:v>2000Q3</c:v>
                </c:pt>
                <c:pt idx="42">
                  <c:v>2000Q4</c:v>
                </c:pt>
                <c:pt idx="43">
                  <c:v>2001Q1</c:v>
                </c:pt>
                <c:pt idx="44">
                  <c:v>2001Q2</c:v>
                </c:pt>
                <c:pt idx="45">
                  <c:v>2001Q3</c:v>
                </c:pt>
                <c:pt idx="46">
                  <c:v>2001Q4</c:v>
                </c:pt>
                <c:pt idx="47">
                  <c:v>2002Q1</c:v>
                </c:pt>
                <c:pt idx="48">
                  <c:v>2002Q2</c:v>
                </c:pt>
                <c:pt idx="49">
                  <c:v>2002Q3</c:v>
                </c:pt>
                <c:pt idx="50">
                  <c:v>2002Q4</c:v>
                </c:pt>
                <c:pt idx="51">
                  <c:v>2003Q1</c:v>
                </c:pt>
                <c:pt idx="52">
                  <c:v>2003Q2</c:v>
                </c:pt>
                <c:pt idx="53">
                  <c:v>2003Q3</c:v>
                </c:pt>
                <c:pt idx="54">
                  <c:v>2003Q4</c:v>
                </c:pt>
                <c:pt idx="55">
                  <c:v>2004Q1</c:v>
                </c:pt>
                <c:pt idx="56">
                  <c:v>2004Q2</c:v>
                </c:pt>
                <c:pt idx="57">
                  <c:v>2004Q3</c:v>
                </c:pt>
                <c:pt idx="58">
                  <c:v>2004Q4</c:v>
                </c:pt>
                <c:pt idx="59">
                  <c:v>2005Q1</c:v>
                </c:pt>
                <c:pt idx="60">
                  <c:v>2005Q2</c:v>
                </c:pt>
                <c:pt idx="61">
                  <c:v>2005Q3</c:v>
                </c:pt>
                <c:pt idx="62">
                  <c:v>2005Q4</c:v>
                </c:pt>
                <c:pt idx="63">
                  <c:v>2006Q1</c:v>
                </c:pt>
                <c:pt idx="64">
                  <c:v>2006Q2</c:v>
                </c:pt>
                <c:pt idx="65">
                  <c:v>2006Q3</c:v>
                </c:pt>
                <c:pt idx="66">
                  <c:v>2006Q4</c:v>
                </c:pt>
                <c:pt idx="67">
                  <c:v>2007Q1</c:v>
                </c:pt>
                <c:pt idx="68">
                  <c:v>2007Q2</c:v>
                </c:pt>
                <c:pt idx="69">
                  <c:v>2007Q3</c:v>
                </c:pt>
                <c:pt idx="70">
                  <c:v>2007Q4</c:v>
                </c:pt>
                <c:pt idx="71">
                  <c:v>2008Q1</c:v>
                </c:pt>
                <c:pt idx="72">
                  <c:v>2008Q2</c:v>
                </c:pt>
                <c:pt idx="73">
                  <c:v>2008Q3</c:v>
                </c:pt>
                <c:pt idx="74">
                  <c:v>2008Q4</c:v>
                </c:pt>
                <c:pt idx="75">
                  <c:v>2009Q1</c:v>
                </c:pt>
                <c:pt idx="76">
                  <c:v>2009Q2</c:v>
                </c:pt>
                <c:pt idx="77">
                  <c:v>2009Q3</c:v>
                </c:pt>
                <c:pt idx="78">
                  <c:v>2009Q4</c:v>
                </c:pt>
                <c:pt idx="79">
                  <c:v>2010Q1</c:v>
                </c:pt>
                <c:pt idx="80">
                  <c:v>2010Q2</c:v>
                </c:pt>
                <c:pt idx="81">
                  <c:v>2010Q3</c:v>
                </c:pt>
                <c:pt idx="82">
                  <c:v>2010Q4</c:v>
                </c:pt>
                <c:pt idx="83">
                  <c:v>2011Q1</c:v>
                </c:pt>
                <c:pt idx="84">
                  <c:v>2011Q2</c:v>
                </c:pt>
                <c:pt idx="85">
                  <c:v>2011Q3</c:v>
                </c:pt>
                <c:pt idx="86">
                  <c:v>2011Q4</c:v>
                </c:pt>
                <c:pt idx="87">
                  <c:v>2012Q1</c:v>
                </c:pt>
                <c:pt idx="88">
                  <c:v>2012Q2</c:v>
                </c:pt>
                <c:pt idx="89">
                  <c:v>2012Q3</c:v>
                </c:pt>
                <c:pt idx="90">
                  <c:v>2012Q4</c:v>
                </c:pt>
                <c:pt idx="91">
                  <c:v>2013Q1</c:v>
                </c:pt>
                <c:pt idx="92">
                  <c:v>2013Q2</c:v>
                </c:pt>
                <c:pt idx="93">
                  <c:v>2013Q3</c:v>
                </c:pt>
                <c:pt idx="94">
                  <c:v>2013Q4</c:v>
                </c:pt>
                <c:pt idx="95">
                  <c:v>2014Q1</c:v>
                </c:pt>
                <c:pt idx="96">
                  <c:v>2014Q2</c:v>
                </c:pt>
                <c:pt idx="97">
                  <c:v>2014Q3</c:v>
                </c:pt>
                <c:pt idx="98">
                  <c:v>2014Q4</c:v>
                </c:pt>
                <c:pt idx="99">
                  <c:v>2015Q1</c:v>
                </c:pt>
                <c:pt idx="100">
                  <c:v>2015Q2</c:v>
                </c:pt>
                <c:pt idx="101">
                  <c:v>2015Q3</c:v>
                </c:pt>
                <c:pt idx="102">
                  <c:v>2015Q4</c:v>
                </c:pt>
                <c:pt idx="103">
                  <c:v>2016Q1</c:v>
                </c:pt>
                <c:pt idx="104">
                  <c:v>2016Q2</c:v>
                </c:pt>
                <c:pt idx="105">
                  <c:v>2016Q3</c:v>
                </c:pt>
                <c:pt idx="106">
                  <c:v>2016Q4</c:v>
                </c:pt>
                <c:pt idx="107">
                  <c:v>2017Q1</c:v>
                </c:pt>
                <c:pt idx="108">
                  <c:v>2017Q2</c:v>
                </c:pt>
                <c:pt idx="109">
                  <c:v>2017Q3</c:v>
                </c:pt>
                <c:pt idx="110">
                  <c:v>2017Q4</c:v>
                </c:pt>
                <c:pt idx="111">
                  <c:v>2018Q1</c:v>
                </c:pt>
                <c:pt idx="112">
                  <c:v>2018Q2</c:v>
                </c:pt>
                <c:pt idx="113">
                  <c:v>2018Q3</c:v>
                </c:pt>
                <c:pt idx="114">
                  <c:v>2018Q4</c:v>
                </c:pt>
                <c:pt idx="115">
                  <c:v>2019Q1</c:v>
                </c:pt>
                <c:pt idx="116">
                  <c:v>2019Q2</c:v>
                </c:pt>
                <c:pt idx="117">
                  <c:v>2019Q3</c:v>
                </c:pt>
                <c:pt idx="118">
                  <c:v>2019Q4</c:v>
                </c:pt>
                <c:pt idx="119">
                  <c:v>2020Q1</c:v>
                </c:pt>
                <c:pt idx="120">
                  <c:v>2020Q2</c:v>
                </c:pt>
              </c:strCache>
            </c:strRef>
          </c:cat>
          <c:val>
            <c:numRef>
              <c:f>Sheet1!$C$5:$C$125</c:f>
              <c:numCache>
                <c:formatCode>General</c:formatCode>
                <c:ptCount val="121"/>
                <c:pt idx="119" formatCode="0.0%">
                  <c:v>-0.05</c:v>
                </c:pt>
                <c:pt idx="120" formatCode="0.0%">
                  <c:v>-0.317</c:v>
                </c:pt>
              </c:numCache>
            </c:numRef>
          </c:val>
          <c:extLst>
            <c:ext xmlns:c16="http://schemas.microsoft.com/office/drawing/2014/chart" uri="{C3380CC4-5D6E-409C-BE32-E72D297353CC}">
              <c16:uniqueId val="{00000000-2776-8E4B-817F-E6D387012438}"/>
            </c:ext>
          </c:extLst>
        </c:ser>
        <c:dLbls>
          <c:showLegendKey val="0"/>
          <c:showVal val="0"/>
          <c:showCatName val="0"/>
          <c:showSerName val="0"/>
          <c:showPercent val="0"/>
          <c:showBubbleSize val="0"/>
        </c:dLbls>
        <c:gapWidth val="150"/>
        <c:axId val="1631573823"/>
        <c:axId val="1197422415"/>
      </c:barChart>
      <c:catAx>
        <c:axId val="-2119526328"/>
        <c:scaling>
          <c:orientation val="minMax"/>
        </c:scaling>
        <c:delete val="0"/>
        <c:axPos val="b"/>
        <c:numFmt formatCode="General" sourceLinked="0"/>
        <c:majorTickMark val="none"/>
        <c:minorTickMark val="none"/>
        <c:tickLblPos val="low"/>
        <c:crossAx val="-2119242184"/>
        <c:crosses val="autoZero"/>
        <c:auto val="1"/>
        <c:lblAlgn val="ctr"/>
        <c:lblOffset val="100"/>
        <c:noMultiLvlLbl val="0"/>
      </c:catAx>
      <c:valAx>
        <c:axId val="-2119242184"/>
        <c:scaling>
          <c:orientation val="minMax"/>
        </c:scaling>
        <c:delete val="0"/>
        <c:axPos val="l"/>
        <c:title>
          <c:tx>
            <c:rich>
              <a:bodyPr rot="0" vert="horz"/>
              <a:lstStyle/>
              <a:p>
                <a:pPr>
                  <a:defRPr sz="1800">
                    <a:solidFill>
                      <a:srgbClr val="011893"/>
                    </a:solidFill>
                  </a:defRPr>
                </a:pPr>
                <a:r>
                  <a:rPr lang="en-US" sz="1800" dirty="0">
                    <a:solidFill>
                      <a:srgbClr val="011893"/>
                    </a:solidFill>
                  </a:rPr>
                  <a:t>1990-2019</a:t>
                </a:r>
              </a:p>
            </c:rich>
          </c:tx>
          <c:layout>
            <c:manualLayout>
              <c:xMode val="edge"/>
              <c:yMode val="edge"/>
              <c:x val="3.4473673745327284E-3"/>
              <c:y val="1.5925311967583001E-2"/>
            </c:manualLayout>
          </c:layout>
          <c:overlay val="0"/>
        </c:title>
        <c:numFmt formatCode="0%" sourceLinked="0"/>
        <c:majorTickMark val="out"/>
        <c:minorTickMark val="none"/>
        <c:tickLblPos val="nextTo"/>
        <c:crossAx val="-2119526328"/>
        <c:crosses val="autoZero"/>
        <c:crossBetween val="between"/>
      </c:valAx>
      <c:valAx>
        <c:axId val="1197422415"/>
        <c:scaling>
          <c:orientation val="minMax"/>
          <c:max val="0.4"/>
        </c:scaling>
        <c:delete val="0"/>
        <c:axPos val="r"/>
        <c:title>
          <c:tx>
            <c:rich>
              <a:bodyPr rot="0" vert="horz"/>
              <a:lstStyle/>
              <a:p>
                <a:pPr>
                  <a:defRPr>
                    <a:solidFill>
                      <a:srgbClr val="FF0000"/>
                    </a:solidFill>
                  </a:defRPr>
                </a:pPr>
                <a:r>
                  <a:rPr lang="en-US" dirty="0">
                    <a:solidFill>
                      <a:srgbClr val="FF0000"/>
                    </a:solidFill>
                  </a:rPr>
                  <a:t>2020</a:t>
                </a:r>
              </a:p>
            </c:rich>
          </c:tx>
          <c:layout>
            <c:manualLayout>
              <c:xMode val="edge"/>
              <c:yMode val="edge"/>
              <c:x val="0.91901304713804699"/>
              <c:y val="1.7228246688462189E-2"/>
            </c:manualLayout>
          </c:layout>
          <c:overlay val="0"/>
        </c:title>
        <c:numFmt formatCode="0%" sourceLinked="0"/>
        <c:majorTickMark val="out"/>
        <c:minorTickMark val="none"/>
        <c:tickLblPos val="nextTo"/>
        <c:crossAx val="1631573823"/>
        <c:crosses val="max"/>
        <c:crossBetween val="between"/>
      </c:valAx>
      <c:catAx>
        <c:axId val="1631573823"/>
        <c:scaling>
          <c:orientation val="minMax"/>
        </c:scaling>
        <c:delete val="1"/>
        <c:axPos val="b"/>
        <c:numFmt formatCode="General" sourceLinked="1"/>
        <c:majorTickMark val="out"/>
        <c:minorTickMark val="none"/>
        <c:tickLblPos val="nextTo"/>
        <c:crossAx val="1197422415"/>
        <c:crossesAt val="0"/>
        <c:auto val="1"/>
        <c:lblAlgn val="ctr"/>
        <c:lblOffset val="100"/>
        <c:noMultiLvlLbl val="0"/>
      </c:catAx>
    </c:plotArea>
    <c:plotVisOnly val="1"/>
    <c:dispBlanksAs val="gap"/>
    <c:showDLblsOverMax val="0"/>
  </c:chart>
  <c:txPr>
    <a:bodyPr/>
    <a:lstStyle/>
    <a:p>
      <a:pPr>
        <a:defRPr sz="1800">
          <a:latin typeface="Constantia" panose="02030602050306030303" pitchFamily="18" charset="0"/>
          <a:cs typeface="Constantia"/>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ICSA (Millions)</c:v>
                </c:pt>
              </c:strCache>
            </c:strRef>
          </c:tx>
          <c:spPr>
            <a:ln w="38100" cap="rnd">
              <a:solidFill>
                <a:srgbClr val="002060"/>
              </a:solidFill>
              <a:round/>
            </a:ln>
            <a:effectLst/>
          </c:spPr>
          <c:marker>
            <c:symbol val="none"/>
          </c:marker>
          <c:dPt>
            <c:idx val="62"/>
            <c:marker>
              <c:symbol val="none"/>
            </c:marker>
            <c:bubble3D val="0"/>
            <c:spPr>
              <a:ln w="38100" cap="rnd">
                <a:solidFill>
                  <a:srgbClr val="FF0000"/>
                </a:solidFill>
                <a:round/>
              </a:ln>
              <a:effectLst/>
            </c:spPr>
            <c:extLst>
              <c:ext xmlns:c16="http://schemas.microsoft.com/office/drawing/2014/chart" uri="{C3380CC4-5D6E-409C-BE32-E72D297353CC}">
                <c16:uniqueId val="{00000003-8297-954E-B339-F0F0B2D3924F}"/>
              </c:ext>
            </c:extLst>
          </c:dPt>
          <c:dPt>
            <c:idx val="63"/>
            <c:marker>
              <c:symbol val="none"/>
            </c:marker>
            <c:bubble3D val="0"/>
            <c:spPr>
              <a:ln w="38100" cap="rnd">
                <a:solidFill>
                  <a:srgbClr val="FF0000"/>
                </a:solidFill>
                <a:round/>
              </a:ln>
              <a:effectLst/>
            </c:spPr>
            <c:extLst>
              <c:ext xmlns:c16="http://schemas.microsoft.com/office/drawing/2014/chart" uri="{C3380CC4-5D6E-409C-BE32-E72D297353CC}">
                <c16:uniqueId val="{00000002-7517-0C4E-9D9E-27C047D9BFD5}"/>
              </c:ext>
            </c:extLst>
          </c:dPt>
          <c:dPt>
            <c:idx val="64"/>
            <c:marker>
              <c:symbol val="none"/>
            </c:marker>
            <c:bubble3D val="0"/>
            <c:spPr>
              <a:ln w="38100" cap="rnd">
                <a:solidFill>
                  <a:srgbClr val="FF0000"/>
                </a:solidFill>
                <a:round/>
              </a:ln>
              <a:effectLst/>
            </c:spPr>
            <c:extLst>
              <c:ext xmlns:c16="http://schemas.microsoft.com/office/drawing/2014/chart" uri="{C3380CC4-5D6E-409C-BE32-E72D297353CC}">
                <c16:uniqueId val="{00000004-4DEE-D343-BADD-5EAC0687AC60}"/>
              </c:ext>
            </c:extLst>
          </c:dPt>
          <c:dPt>
            <c:idx val="65"/>
            <c:marker>
              <c:symbol val="none"/>
            </c:marker>
            <c:bubble3D val="0"/>
            <c:spPr>
              <a:ln w="38100" cap="rnd">
                <a:solidFill>
                  <a:srgbClr val="FF0000"/>
                </a:solidFill>
                <a:round/>
              </a:ln>
              <a:effectLst/>
            </c:spPr>
            <c:extLst>
              <c:ext xmlns:c16="http://schemas.microsoft.com/office/drawing/2014/chart" uri="{C3380CC4-5D6E-409C-BE32-E72D297353CC}">
                <c16:uniqueId val="{00000006-4FAE-9F4B-9C9B-1A2824D20316}"/>
              </c:ext>
            </c:extLst>
          </c:dPt>
          <c:dPt>
            <c:idx val="66"/>
            <c:marker>
              <c:symbol val="none"/>
            </c:marker>
            <c:bubble3D val="0"/>
            <c:spPr>
              <a:ln w="38100" cap="rnd">
                <a:solidFill>
                  <a:srgbClr val="FF0000"/>
                </a:solidFill>
                <a:round/>
              </a:ln>
              <a:effectLst/>
            </c:spPr>
            <c:extLst>
              <c:ext xmlns:c16="http://schemas.microsoft.com/office/drawing/2014/chart" uri="{C3380CC4-5D6E-409C-BE32-E72D297353CC}">
                <c16:uniqueId val="{00000008-8460-8040-8B69-7A20C1544967}"/>
              </c:ext>
            </c:extLst>
          </c:dPt>
          <c:dPt>
            <c:idx val="67"/>
            <c:marker>
              <c:symbol val="none"/>
            </c:marker>
            <c:bubble3D val="0"/>
            <c:spPr>
              <a:ln w="38100" cap="rnd">
                <a:solidFill>
                  <a:srgbClr val="FF0000"/>
                </a:solidFill>
                <a:round/>
              </a:ln>
              <a:effectLst/>
            </c:spPr>
            <c:extLst>
              <c:ext xmlns:c16="http://schemas.microsoft.com/office/drawing/2014/chart" uri="{C3380CC4-5D6E-409C-BE32-E72D297353CC}">
                <c16:uniqueId val="{0000000A-31DF-AE40-80AA-7BB42E698605}"/>
              </c:ext>
            </c:extLst>
          </c:dPt>
          <c:dPt>
            <c:idx val="68"/>
            <c:marker>
              <c:symbol val="none"/>
            </c:marker>
            <c:bubble3D val="0"/>
            <c:spPr>
              <a:ln w="38100" cap="rnd">
                <a:solidFill>
                  <a:srgbClr val="FF0000"/>
                </a:solidFill>
                <a:round/>
              </a:ln>
              <a:effectLst/>
            </c:spPr>
            <c:extLst>
              <c:ext xmlns:c16="http://schemas.microsoft.com/office/drawing/2014/chart" uri="{C3380CC4-5D6E-409C-BE32-E72D297353CC}">
                <c16:uniqueId val="{0000000C-0A4C-2F4B-9E15-99065D2FCFA1}"/>
              </c:ext>
            </c:extLst>
          </c:dPt>
          <c:dPt>
            <c:idx val="69"/>
            <c:marker>
              <c:symbol val="none"/>
            </c:marker>
            <c:bubble3D val="0"/>
            <c:spPr>
              <a:ln w="38100" cap="rnd">
                <a:solidFill>
                  <a:srgbClr val="FF0000"/>
                </a:solidFill>
                <a:round/>
              </a:ln>
              <a:effectLst/>
            </c:spPr>
            <c:extLst>
              <c:ext xmlns:c16="http://schemas.microsoft.com/office/drawing/2014/chart" uri="{C3380CC4-5D6E-409C-BE32-E72D297353CC}">
                <c16:uniqueId val="{0000000E-3D80-B14E-98B8-BA25308A03AA}"/>
              </c:ext>
            </c:extLst>
          </c:dPt>
          <c:dPt>
            <c:idx val="70"/>
            <c:marker>
              <c:symbol val="none"/>
            </c:marker>
            <c:bubble3D val="0"/>
            <c:spPr>
              <a:ln w="38100" cap="rnd">
                <a:solidFill>
                  <a:srgbClr val="FF0000"/>
                </a:solidFill>
                <a:round/>
              </a:ln>
              <a:effectLst/>
            </c:spPr>
            <c:extLst>
              <c:ext xmlns:c16="http://schemas.microsoft.com/office/drawing/2014/chart" uri="{C3380CC4-5D6E-409C-BE32-E72D297353CC}">
                <c16:uniqueId val="{00000010-5E20-C842-9DA5-F03D8226D1BD}"/>
              </c:ext>
            </c:extLst>
          </c:dPt>
          <c:dPt>
            <c:idx val="71"/>
            <c:marker>
              <c:symbol val="none"/>
            </c:marker>
            <c:bubble3D val="0"/>
            <c:spPr>
              <a:ln w="38100" cap="rnd">
                <a:solidFill>
                  <a:srgbClr val="FF0000"/>
                </a:solidFill>
                <a:round/>
              </a:ln>
              <a:effectLst/>
            </c:spPr>
            <c:extLst>
              <c:ext xmlns:c16="http://schemas.microsoft.com/office/drawing/2014/chart" uri="{C3380CC4-5D6E-409C-BE32-E72D297353CC}">
                <c16:uniqueId val="{00000012-62A8-774B-B0CE-6782F6FA3C2A}"/>
              </c:ext>
            </c:extLst>
          </c:dPt>
          <c:dPt>
            <c:idx val="72"/>
            <c:marker>
              <c:symbol val="none"/>
            </c:marker>
            <c:bubble3D val="0"/>
            <c:spPr>
              <a:ln w="38100" cap="rnd">
                <a:solidFill>
                  <a:srgbClr val="FF0000"/>
                </a:solidFill>
                <a:round/>
              </a:ln>
              <a:effectLst/>
            </c:spPr>
            <c:extLst>
              <c:ext xmlns:c16="http://schemas.microsoft.com/office/drawing/2014/chart" uri="{C3380CC4-5D6E-409C-BE32-E72D297353CC}">
                <c16:uniqueId val="{00000014-FC61-4442-8366-BD6E3BE6D370}"/>
              </c:ext>
            </c:extLst>
          </c:dPt>
          <c:dPt>
            <c:idx val="73"/>
            <c:marker>
              <c:symbol val="none"/>
            </c:marker>
            <c:bubble3D val="0"/>
            <c:spPr>
              <a:ln w="38100" cap="rnd">
                <a:solidFill>
                  <a:srgbClr val="FF0000"/>
                </a:solidFill>
                <a:round/>
              </a:ln>
              <a:effectLst/>
            </c:spPr>
            <c:extLst>
              <c:ext xmlns:c16="http://schemas.microsoft.com/office/drawing/2014/chart" uri="{C3380CC4-5D6E-409C-BE32-E72D297353CC}">
                <c16:uniqueId val="{00000016-9E17-114E-856A-256591BB3E78}"/>
              </c:ext>
            </c:extLst>
          </c:dPt>
          <c:dPt>
            <c:idx val="74"/>
            <c:marker>
              <c:symbol val="none"/>
            </c:marker>
            <c:bubble3D val="0"/>
            <c:spPr>
              <a:ln w="38100" cap="rnd">
                <a:solidFill>
                  <a:srgbClr val="FF0000"/>
                </a:solidFill>
                <a:round/>
              </a:ln>
              <a:effectLst/>
            </c:spPr>
            <c:extLst>
              <c:ext xmlns:c16="http://schemas.microsoft.com/office/drawing/2014/chart" uri="{C3380CC4-5D6E-409C-BE32-E72D297353CC}">
                <c16:uniqueId val="{00000018-2BC5-DD4E-90BD-F8A7FECFF7CA}"/>
              </c:ext>
            </c:extLst>
          </c:dPt>
          <c:dPt>
            <c:idx val="75"/>
            <c:marker>
              <c:symbol val="none"/>
            </c:marker>
            <c:bubble3D val="0"/>
            <c:spPr>
              <a:ln w="38100" cap="rnd">
                <a:solidFill>
                  <a:srgbClr val="FF0000"/>
                </a:solidFill>
                <a:round/>
              </a:ln>
              <a:effectLst/>
            </c:spPr>
            <c:extLst>
              <c:ext xmlns:c16="http://schemas.microsoft.com/office/drawing/2014/chart" uri="{C3380CC4-5D6E-409C-BE32-E72D297353CC}">
                <c16:uniqueId val="{0000001B-F1DE-FF48-87BE-C8B196BFD57D}"/>
              </c:ext>
            </c:extLst>
          </c:dPt>
          <c:dPt>
            <c:idx val="76"/>
            <c:marker>
              <c:symbol val="none"/>
            </c:marker>
            <c:bubble3D val="0"/>
            <c:spPr>
              <a:ln w="38100" cap="rnd">
                <a:solidFill>
                  <a:srgbClr val="FF0000"/>
                </a:solidFill>
                <a:round/>
              </a:ln>
              <a:effectLst/>
            </c:spPr>
            <c:extLst>
              <c:ext xmlns:c16="http://schemas.microsoft.com/office/drawing/2014/chart" uri="{C3380CC4-5D6E-409C-BE32-E72D297353CC}">
                <c16:uniqueId val="{0000001D-CCED-9D4E-92A0-89F11AE50CCB}"/>
              </c:ext>
            </c:extLst>
          </c:dPt>
          <c:dPt>
            <c:idx val="77"/>
            <c:marker>
              <c:symbol val="none"/>
            </c:marker>
            <c:bubble3D val="0"/>
            <c:spPr>
              <a:ln w="38100" cap="rnd">
                <a:solidFill>
                  <a:srgbClr val="FF0000"/>
                </a:solidFill>
                <a:round/>
              </a:ln>
              <a:effectLst/>
            </c:spPr>
            <c:extLst>
              <c:ext xmlns:c16="http://schemas.microsoft.com/office/drawing/2014/chart" uri="{C3380CC4-5D6E-409C-BE32-E72D297353CC}">
                <c16:uniqueId val="{0000001E-CCED-9D4E-92A0-89F11AE50CCB}"/>
              </c:ext>
            </c:extLst>
          </c:dPt>
          <c:dPt>
            <c:idx val="78"/>
            <c:marker>
              <c:symbol val="none"/>
            </c:marker>
            <c:bubble3D val="0"/>
            <c:spPr>
              <a:ln w="38100" cap="rnd">
                <a:solidFill>
                  <a:srgbClr val="FF0000"/>
                </a:solidFill>
                <a:round/>
              </a:ln>
              <a:effectLst/>
            </c:spPr>
            <c:extLst>
              <c:ext xmlns:c16="http://schemas.microsoft.com/office/drawing/2014/chart" uri="{C3380CC4-5D6E-409C-BE32-E72D297353CC}">
                <c16:uniqueId val="{00000021-3E37-2E45-91CB-BA8C533F2696}"/>
              </c:ext>
            </c:extLst>
          </c:dPt>
          <c:dPt>
            <c:idx val="79"/>
            <c:marker>
              <c:symbol val="none"/>
            </c:marker>
            <c:bubble3D val="0"/>
            <c:spPr>
              <a:ln w="38100" cap="rnd">
                <a:solidFill>
                  <a:srgbClr val="FF0000"/>
                </a:solidFill>
                <a:round/>
              </a:ln>
              <a:effectLst/>
            </c:spPr>
            <c:extLst>
              <c:ext xmlns:c16="http://schemas.microsoft.com/office/drawing/2014/chart" uri="{C3380CC4-5D6E-409C-BE32-E72D297353CC}">
                <c16:uniqueId val="{00000023-88D8-7F48-992C-929A8365B10C}"/>
              </c:ext>
            </c:extLst>
          </c:dPt>
          <c:dPt>
            <c:idx val="80"/>
            <c:marker>
              <c:symbol val="none"/>
            </c:marker>
            <c:bubble3D val="0"/>
            <c:spPr>
              <a:ln w="38100" cap="rnd">
                <a:solidFill>
                  <a:srgbClr val="FF0000"/>
                </a:solidFill>
                <a:round/>
              </a:ln>
              <a:effectLst/>
            </c:spPr>
            <c:extLst>
              <c:ext xmlns:c16="http://schemas.microsoft.com/office/drawing/2014/chart" uri="{C3380CC4-5D6E-409C-BE32-E72D297353CC}">
                <c16:uniqueId val="{00000025-A816-4147-B006-4C03B09F41BA}"/>
              </c:ext>
            </c:extLst>
          </c:dPt>
          <c:dPt>
            <c:idx val="81"/>
            <c:marker>
              <c:symbol val="none"/>
            </c:marker>
            <c:bubble3D val="0"/>
            <c:spPr>
              <a:ln w="38100" cap="rnd">
                <a:solidFill>
                  <a:srgbClr val="FF0000"/>
                </a:solidFill>
                <a:round/>
              </a:ln>
              <a:effectLst/>
            </c:spPr>
            <c:extLst>
              <c:ext xmlns:c16="http://schemas.microsoft.com/office/drawing/2014/chart" uri="{C3380CC4-5D6E-409C-BE32-E72D297353CC}">
                <c16:uniqueId val="{00000027-62C4-544C-8864-0F1E1D8648C7}"/>
              </c:ext>
            </c:extLst>
          </c:dPt>
          <c:dPt>
            <c:idx val="82"/>
            <c:marker>
              <c:symbol val="none"/>
            </c:marker>
            <c:bubble3D val="0"/>
            <c:spPr>
              <a:ln w="38100" cap="rnd">
                <a:solidFill>
                  <a:srgbClr val="FF0000"/>
                </a:solidFill>
                <a:round/>
              </a:ln>
              <a:effectLst/>
            </c:spPr>
            <c:extLst>
              <c:ext xmlns:c16="http://schemas.microsoft.com/office/drawing/2014/chart" uri="{C3380CC4-5D6E-409C-BE32-E72D297353CC}">
                <c16:uniqueId val="{00000029-D77E-C941-BF0A-D6ED2CDB31F9}"/>
              </c:ext>
            </c:extLst>
          </c:dPt>
          <c:dPt>
            <c:idx val="83"/>
            <c:marker>
              <c:symbol val="none"/>
            </c:marker>
            <c:bubble3D val="0"/>
            <c:spPr>
              <a:ln w="38100" cap="rnd">
                <a:solidFill>
                  <a:srgbClr val="FF0000"/>
                </a:solidFill>
                <a:round/>
              </a:ln>
              <a:effectLst/>
            </c:spPr>
            <c:extLst>
              <c:ext xmlns:c16="http://schemas.microsoft.com/office/drawing/2014/chart" uri="{C3380CC4-5D6E-409C-BE32-E72D297353CC}">
                <c16:uniqueId val="{0000002B-FBEB-CB44-B069-9E4A0339562E}"/>
              </c:ext>
            </c:extLst>
          </c:dPt>
          <c:dPt>
            <c:idx val="84"/>
            <c:marker>
              <c:symbol val="none"/>
            </c:marker>
            <c:bubble3D val="0"/>
            <c:spPr>
              <a:ln w="38100" cap="rnd">
                <a:solidFill>
                  <a:srgbClr val="FF0000"/>
                </a:solidFill>
                <a:round/>
              </a:ln>
              <a:effectLst/>
            </c:spPr>
            <c:extLst>
              <c:ext xmlns:c16="http://schemas.microsoft.com/office/drawing/2014/chart" uri="{C3380CC4-5D6E-409C-BE32-E72D297353CC}">
                <c16:uniqueId val="{0000002D-5F38-CC45-A6A5-7228DB2B05A4}"/>
              </c:ext>
            </c:extLst>
          </c:dPt>
          <c:dPt>
            <c:idx val="85"/>
            <c:marker>
              <c:symbol val="none"/>
            </c:marker>
            <c:bubble3D val="0"/>
            <c:spPr>
              <a:ln w="38100" cap="rnd">
                <a:solidFill>
                  <a:srgbClr val="FF0000"/>
                </a:solidFill>
                <a:round/>
              </a:ln>
              <a:effectLst/>
            </c:spPr>
            <c:extLst>
              <c:ext xmlns:c16="http://schemas.microsoft.com/office/drawing/2014/chart" uri="{C3380CC4-5D6E-409C-BE32-E72D297353CC}">
                <c16:uniqueId val="{0000002F-5C62-9344-BB6D-8137F7B31351}"/>
              </c:ext>
            </c:extLst>
          </c:dPt>
          <c:dPt>
            <c:idx val="86"/>
            <c:marker>
              <c:symbol val="none"/>
            </c:marker>
            <c:bubble3D val="0"/>
            <c:spPr>
              <a:ln w="38100" cap="rnd">
                <a:solidFill>
                  <a:srgbClr val="FF0000"/>
                </a:solidFill>
                <a:round/>
              </a:ln>
              <a:effectLst/>
            </c:spPr>
            <c:extLst>
              <c:ext xmlns:c16="http://schemas.microsoft.com/office/drawing/2014/chart" uri="{C3380CC4-5D6E-409C-BE32-E72D297353CC}">
                <c16:uniqueId val="{00000031-5BBC-0A40-B7E8-4B1F1EA94B00}"/>
              </c:ext>
            </c:extLst>
          </c:dPt>
          <c:dPt>
            <c:idx val="87"/>
            <c:marker>
              <c:symbol val="none"/>
            </c:marker>
            <c:bubble3D val="0"/>
            <c:spPr>
              <a:ln w="38100" cap="rnd">
                <a:solidFill>
                  <a:srgbClr val="FF0000"/>
                </a:solidFill>
                <a:round/>
              </a:ln>
              <a:effectLst/>
            </c:spPr>
            <c:extLst>
              <c:ext xmlns:c16="http://schemas.microsoft.com/office/drawing/2014/chart" uri="{C3380CC4-5D6E-409C-BE32-E72D297353CC}">
                <c16:uniqueId val="{00000033-E877-D644-A489-B69D83C87047}"/>
              </c:ext>
            </c:extLst>
          </c:dPt>
          <c:dPt>
            <c:idx val="88"/>
            <c:marker>
              <c:symbol val="none"/>
            </c:marker>
            <c:bubble3D val="0"/>
            <c:spPr>
              <a:ln w="38100" cap="rnd">
                <a:solidFill>
                  <a:srgbClr val="FF0000"/>
                </a:solidFill>
                <a:round/>
              </a:ln>
              <a:effectLst/>
            </c:spPr>
            <c:extLst>
              <c:ext xmlns:c16="http://schemas.microsoft.com/office/drawing/2014/chart" uri="{C3380CC4-5D6E-409C-BE32-E72D297353CC}">
                <c16:uniqueId val="{00000035-25C1-2F4E-B155-0BCB8871F4AB}"/>
              </c:ext>
            </c:extLst>
          </c:dPt>
          <c:cat>
            <c:numRef>
              <c:f>Sheet1!$A$4:$A$92</c:f>
              <c:numCache>
                <c:formatCode>m/d/yy;@</c:formatCode>
                <c:ptCount val="89"/>
                <c:pt idx="0">
                  <c:v>43470</c:v>
                </c:pt>
                <c:pt idx="1">
                  <c:v>43477</c:v>
                </c:pt>
                <c:pt idx="2">
                  <c:v>43484</c:v>
                </c:pt>
                <c:pt idx="3">
                  <c:v>43491</c:v>
                </c:pt>
                <c:pt idx="4">
                  <c:v>43498</c:v>
                </c:pt>
                <c:pt idx="5">
                  <c:v>43505</c:v>
                </c:pt>
                <c:pt idx="6">
                  <c:v>43512</c:v>
                </c:pt>
                <c:pt idx="7">
                  <c:v>43519</c:v>
                </c:pt>
                <c:pt idx="8">
                  <c:v>43526</c:v>
                </c:pt>
                <c:pt idx="9">
                  <c:v>43533</c:v>
                </c:pt>
                <c:pt idx="10">
                  <c:v>43540</c:v>
                </c:pt>
                <c:pt idx="11">
                  <c:v>43547</c:v>
                </c:pt>
                <c:pt idx="12">
                  <c:v>43554</c:v>
                </c:pt>
                <c:pt idx="13">
                  <c:v>43561</c:v>
                </c:pt>
                <c:pt idx="14">
                  <c:v>43568</c:v>
                </c:pt>
                <c:pt idx="15">
                  <c:v>43575</c:v>
                </c:pt>
                <c:pt idx="16">
                  <c:v>43582</c:v>
                </c:pt>
                <c:pt idx="17">
                  <c:v>43589</c:v>
                </c:pt>
                <c:pt idx="18">
                  <c:v>43596</c:v>
                </c:pt>
                <c:pt idx="19">
                  <c:v>43603</c:v>
                </c:pt>
                <c:pt idx="20">
                  <c:v>43610</c:v>
                </c:pt>
                <c:pt idx="21">
                  <c:v>43617</c:v>
                </c:pt>
                <c:pt idx="22">
                  <c:v>43624</c:v>
                </c:pt>
                <c:pt idx="23">
                  <c:v>43631</c:v>
                </c:pt>
                <c:pt idx="24">
                  <c:v>43638</c:v>
                </c:pt>
                <c:pt idx="25">
                  <c:v>43645</c:v>
                </c:pt>
                <c:pt idx="26">
                  <c:v>43652</c:v>
                </c:pt>
                <c:pt idx="27">
                  <c:v>43659</c:v>
                </c:pt>
                <c:pt idx="28">
                  <c:v>43666</c:v>
                </c:pt>
                <c:pt idx="29">
                  <c:v>43673</c:v>
                </c:pt>
                <c:pt idx="30">
                  <c:v>43680</c:v>
                </c:pt>
                <c:pt idx="31">
                  <c:v>43687</c:v>
                </c:pt>
                <c:pt idx="32">
                  <c:v>43694</c:v>
                </c:pt>
                <c:pt idx="33">
                  <c:v>43701</c:v>
                </c:pt>
                <c:pt idx="34">
                  <c:v>43708</c:v>
                </c:pt>
                <c:pt idx="35">
                  <c:v>43715</c:v>
                </c:pt>
                <c:pt idx="36">
                  <c:v>43722</c:v>
                </c:pt>
                <c:pt idx="37">
                  <c:v>43729</c:v>
                </c:pt>
                <c:pt idx="38">
                  <c:v>43736</c:v>
                </c:pt>
                <c:pt idx="39">
                  <c:v>43743</c:v>
                </c:pt>
                <c:pt idx="40">
                  <c:v>43750</c:v>
                </c:pt>
                <c:pt idx="41">
                  <c:v>43757</c:v>
                </c:pt>
                <c:pt idx="42">
                  <c:v>43764</c:v>
                </c:pt>
                <c:pt idx="43">
                  <c:v>43771</c:v>
                </c:pt>
                <c:pt idx="44">
                  <c:v>43778</c:v>
                </c:pt>
                <c:pt idx="45">
                  <c:v>43785</c:v>
                </c:pt>
                <c:pt idx="46">
                  <c:v>43792</c:v>
                </c:pt>
                <c:pt idx="47">
                  <c:v>43799</c:v>
                </c:pt>
                <c:pt idx="48">
                  <c:v>43806</c:v>
                </c:pt>
                <c:pt idx="49">
                  <c:v>43813</c:v>
                </c:pt>
                <c:pt idx="50">
                  <c:v>43820</c:v>
                </c:pt>
                <c:pt idx="51">
                  <c:v>43827</c:v>
                </c:pt>
                <c:pt idx="52">
                  <c:v>43834</c:v>
                </c:pt>
                <c:pt idx="53">
                  <c:v>43841</c:v>
                </c:pt>
                <c:pt idx="54">
                  <c:v>43848</c:v>
                </c:pt>
                <c:pt idx="55">
                  <c:v>43855</c:v>
                </c:pt>
                <c:pt idx="56">
                  <c:v>43862</c:v>
                </c:pt>
                <c:pt idx="57">
                  <c:v>43869</c:v>
                </c:pt>
                <c:pt idx="58">
                  <c:v>43876</c:v>
                </c:pt>
                <c:pt idx="59">
                  <c:v>43883</c:v>
                </c:pt>
                <c:pt idx="60">
                  <c:v>43890</c:v>
                </c:pt>
                <c:pt idx="61">
                  <c:v>43897</c:v>
                </c:pt>
                <c:pt idx="62">
                  <c:v>43904</c:v>
                </c:pt>
                <c:pt idx="63">
                  <c:v>43911</c:v>
                </c:pt>
                <c:pt idx="64">
                  <c:v>43918</c:v>
                </c:pt>
                <c:pt idx="65">
                  <c:v>43925</c:v>
                </c:pt>
                <c:pt idx="66">
                  <c:v>43932</c:v>
                </c:pt>
                <c:pt idx="67">
                  <c:v>43939</c:v>
                </c:pt>
                <c:pt idx="68">
                  <c:v>43946</c:v>
                </c:pt>
                <c:pt idx="69">
                  <c:v>43953</c:v>
                </c:pt>
                <c:pt idx="70">
                  <c:v>43960</c:v>
                </c:pt>
                <c:pt idx="71">
                  <c:v>43967</c:v>
                </c:pt>
                <c:pt idx="72">
                  <c:v>43974</c:v>
                </c:pt>
                <c:pt idx="73">
                  <c:v>43981</c:v>
                </c:pt>
                <c:pt idx="74">
                  <c:v>43988</c:v>
                </c:pt>
                <c:pt idx="75">
                  <c:v>43995</c:v>
                </c:pt>
                <c:pt idx="76">
                  <c:v>44002</c:v>
                </c:pt>
                <c:pt idx="77">
                  <c:v>44009</c:v>
                </c:pt>
                <c:pt idx="78">
                  <c:v>44016</c:v>
                </c:pt>
                <c:pt idx="79">
                  <c:v>44023</c:v>
                </c:pt>
                <c:pt idx="80" formatCode="m/d/yy">
                  <c:v>44030</c:v>
                </c:pt>
                <c:pt idx="81">
                  <c:v>44037</c:v>
                </c:pt>
                <c:pt idx="82">
                  <c:v>44044</c:v>
                </c:pt>
                <c:pt idx="83">
                  <c:v>44051</c:v>
                </c:pt>
                <c:pt idx="84">
                  <c:v>44058</c:v>
                </c:pt>
                <c:pt idx="85">
                  <c:v>44065</c:v>
                </c:pt>
                <c:pt idx="86">
                  <c:v>44072</c:v>
                </c:pt>
                <c:pt idx="87">
                  <c:v>44079</c:v>
                </c:pt>
                <c:pt idx="88">
                  <c:v>44086</c:v>
                </c:pt>
              </c:numCache>
            </c:numRef>
          </c:cat>
          <c:val>
            <c:numRef>
              <c:f>Sheet1!$B$4:$B$92</c:f>
              <c:numCache>
                <c:formatCode>#,##0.00</c:formatCode>
                <c:ptCount val="89"/>
                <c:pt idx="0">
                  <c:v>0.22</c:v>
                </c:pt>
                <c:pt idx="1">
                  <c:v>0.216</c:v>
                </c:pt>
                <c:pt idx="2">
                  <c:v>0.20899999999999999</c:v>
                </c:pt>
                <c:pt idx="3">
                  <c:v>0.23599999999999999</c:v>
                </c:pt>
                <c:pt idx="4">
                  <c:v>0.23</c:v>
                </c:pt>
                <c:pt idx="5">
                  <c:v>0.22800000000000001</c:v>
                </c:pt>
                <c:pt idx="6">
                  <c:v>0.218</c:v>
                </c:pt>
                <c:pt idx="7">
                  <c:v>0.224</c:v>
                </c:pt>
                <c:pt idx="8">
                  <c:v>0.22</c:v>
                </c:pt>
                <c:pt idx="9">
                  <c:v>0.224</c:v>
                </c:pt>
                <c:pt idx="10">
                  <c:v>0.219</c:v>
                </c:pt>
                <c:pt idx="11">
                  <c:v>0.215</c:v>
                </c:pt>
                <c:pt idx="12">
                  <c:v>0.21099999999999999</c:v>
                </c:pt>
                <c:pt idx="13">
                  <c:v>0.20300000000000001</c:v>
                </c:pt>
                <c:pt idx="14">
                  <c:v>0.20300000000000001</c:v>
                </c:pt>
                <c:pt idx="15">
                  <c:v>0.22600000000000001</c:v>
                </c:pt>
                <c:pt idx="16">
                  <c:v>0.23</c:v>
                </c:pt>
                <c:pt idx="17">
                  <c:v>0.22500000000000001</c:v>
                </c:pt>
                <c:pt idx="18">
                  <c:v>0.217</c:v>
                </c:pt>
                <c:pt idx="19">
                  <c:v>0.21299999999999999</c:v>
                </c:pt>
                <c:pt idx="20">
                  <c:v>0.218</c:v>
                </c:pt>
                <c:pt idx="21">
                  <c:v>0.22</c:v>
                </c:pt>
                <c:pt idx="22">
                  <c:v>0.22</c:v>
                </c:pt>
                <c:pt idx="23">
                  <c:v>0.219</c:v>
                </c:pt>
                <c:pt idx="24">
                  <c:v>0.224</c:v>
                </c:pt>
                <c:pt idx="25">
                  <c:v>0.222</c:v>
                </c:pt>
                <c:pt idx="26">
                  <c:v>0.21099999999999999</c:v>
                </c:pt>
                <c:pt idx="27">
                  <c:v>0.217</c:v>
                </c:pt>
                <c:pt idx="28">
                  <c:v>0.21099999999999999</c:v>
                </c:pt>
                <c:pt idx="29">
                  <c:v>0.216</c:v>
                </c:pt>
                <c:pt idx="30">
                  <c:v>0.214</c:v>
                </c:pt>
                <c:pt idx="31">
                  <c:v>0.218</c:v>
                </c:pt>
                <c:pt idx="32">
                  <c:v>0.215</c:v>
                </c:pt>
                <c:pt idx="33">
                  <c:v>0.215</c:v>
                </c:pt>
                <c:pt idx="34">
                  <c:v>0.219</c:v>
                </c:pt>
                <c:pt idx="35">
                  <c:v>0.20799999999999999</c:v>
                </c:pt>
                <c:pt idx="36">
                  <c:v>0.21099999999999999</c:v>
                </c:pt>
                <c:pt idx="37">
                  <c:v>0.215</c:v>
                </c:pt>
                <c:pt idx="38">
                  <c:v>0.218</c:v>
                </c:pt>
                <c:pt idx="39">
                  <c:v>0.21199999999999999</c:v>
                </c:pt>
                <c:pt idx="40">
                  <c:v>0.218</c:v>
                </c:pt>
                <c:pt idx="41">
                  <c:v>0.21299999999999999</c:v>
                </c:pt>
                <c:pt idx="42">
                  <c:v>0.217</c:v>
                </c:pt>
                <c:pt idx="43">
                  <c:v>0.21199999999999999</c:v>
                </c:pt>
                <c:pt idx="44">
                  <c:v>0.222</c:v>
                </c:pt>
                <c:pt idx="45">
                  <c:v>0.223</c:v>
                </c:pt>
                <c:pt idx="46">
                  <c:v>0.21099999999999999</c:v>
                </c:pt>
                <c:pt idx="47">
                  <c:v>0.20599999999999999</c:v>
                </c:pt>
                <c:pt idx="48">
                  <c:v>0.23699999999999999</c:v>
                </c:pt>
                <c:pt idx="49">
                  <c:v>0.22900000000000001</c:v>
                </c:pt>
                <c:pt idx="50">
                  <c:v>0.218</c:v>
                </c:pt>
                <c:pt idx="51">
                  <c:v>0.22</c:v>
                </c:pt>
                <c:pt idx="52">
                  <c:v>0.21199999999999999</c:v>
                </c:pt>
                <c:pt idx="53">
                  <c:v>0.20699999999999999</c:v>
                </c:pt>
                <c:pt idx="54">
                  <c:v>0.22</c:v>
                </c:pt>
                <c:pt idx="55">
                  <c:v>0.21199999999999999</c:v>
                </c:pt>
                <c:pt idx="56">
                  <c:v>0.20100000000000001</c:v>
                </c:pt>
                <c:pt idx="57">
                  <c:v>0.20399999999999999</c:v>
                </c:pt>
                <c:pt idx="58">
                  <c:v>0.215</c:v>
                </c:pt>
                <c:pt idx="59">
                  <c:v>0.22</c:v>
                </c:pt>
                <c:pt idx="60">
                  <c:v>0.217</c:v>
                </c:pt>
                <c:pt idx="61">
                  <c:v>0.21099999999999999</c:v>
                </c:pt>
                <c:pt idx="62">
                  <c:v>0.28199999999999997</c:v>
                </c:pt>
                <c:pt idx="63">
                  <c:v>3.3069999999999999</c:v>
                </c:pt>
                <c:pt idx="64">
                  <c:v>6.867</c:v>
                </c:pt>
                <c:pt idx="65">
                  <c:v>6.6150000000000002</c:v>
                </c:pt>
                <c:pt idx="66">
                  <c:v>5.2370000000000001</c:v>
                </c:pt>
                <c:pt idx="67">
                  <c:v>4.4420000000000002</c:v>
                </c:pt>
                <c:pt idx="68">
                  <c:v>3.867</c:v>
                </c:pt>
                <c:pt idx="69">
                  <c:v>3.1760000000000002</c:v>
                </c:pt>
                <c:pt idx="70" formatCode="#,##0.0">
                  <c:v>2.6869999999999998</c:v>
                </c:pt>
                <c:pt idx="71" formatCode="#,##0.0">
                  <c:v>2.4460000000000002</c:v>
                </c:pt>
                <c:pt idx="72" formatCode="#,##0.0">
                  <c:v>2.1230000000000002</c:v>
                </c:pt>
                <c:pt idx="73" formatCode="#,##0.0">
                  <c:v>1.897</c:v>
                </c:pt>
                <c:pt idx="74" formatCode="#,##0.0">
                  <c:v>1.5660000000000001</c:v>
                </c:pt>
                <c:pt idx="75" formatCode="#,##0.0">
                  <c:v>1.54</c:v>
                </c:pt>
                <c:pt idx="76" formatCode="#,##0.0">
                  <c:v>1.482</c:v>
                </c:pt>
                <c:pt idx="77" formatCode="#,##0.0">
                  <c:v>1.4079999999999999</c:v>
                </c:pt>
                <c:pt idx="78" formatCode="#,##0.0">
                  <c:v>1.31</c:v>
                </c:pt>
                <c:pt idx="79" formatCode="#,##0.0">
                  <c:v>1.3069999999999999</c:v>
                </c:pt>
                <c:pt idx="80" formatCode="#,##0.0">
                  <c:v>1.4219999999999999</c:v>
                </c:pt>
                <c:pt idx="81" formatCode="#,##0.0">
                  <c:v>1.4350000000000001</c:v>
                </c:pt>
                <c:pt idx="82" formatCode="#,##0.0">
                  <c:v>1.1910000000000001</c:v>
                </c:pt>
                <c:pt idx="83" formatCode="#,##0.0">
                  <c:v>0.97099999999999997</c:v>
                </c:pt>
                <c:pt idx="84" formatCode="#,##0.0">
                  <c:v>1.1040000000000001</c:v>
                </c:pt>
                <c:pt idx="85" formatCode="#,##0.0">
                  <c:v>1.0109999999999999</c:v>
                </c:pt>
                <c:pt idx="86" formatCode="#,##0.0">
                  <c:v>0.88400000000000001</c:v>
                </c:pt>
                <c:pt idx="87" formatCode="#,##0.0">
                  <c:v>0.89300000000000002</c:v>
                </c:pt>
                <c:pt idx="88" formatCode="#,##0.0">
                  <c:v>0.86</c:v>
                </c:pt>
              </c:numCache>
            </c:numRef>
          </c:val>
          <c:smooth val="0"/>
          <c:extLst>
            <c:ext xmlns:c16="http://schemas.microsoft.com/office/drawing/2014/chart" uri="{C3380CC4-5D6E-409C-BE32-E72D297353CC}">
              <c16:uniqueId val="{00000000-8297-954E-B339-F0F0B2D3924F}"/>
            </c:ext>
          </c:extLst>
        </c:ser>
        <c:dLbls>
          <c:showLegendKey val="0"/>
          <c:showVal val="0"/>
          <c:showCatName val="0"/>
          <c:showSerName val="0"/>
          <c:showPercent val="0"/>
          <c:showBubbleSize val="0"/>
        </c:dLbls>
        <c:smooth val="0"/>
        <c:axId val="1170862448"/>
        <c:axId val="1170449904"/>
      </c:lineChart>
      <c:dateAx>
        <c:axId val="1170862448"/>
        <c:scaling>
          <c:orientation val="minMax"/>
          <c:min val="43720"/>
        </c:scaling>
        <c:delete val="0"/>
        <c:axPos val="b"/>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1170449904"/>
        <c:crosses val="autoZero"/>
        <c:auto val="1"/>
        <c:lblOffset val="100"/>
        <c:baseTimeUnit val="days"/>
        <c:majorUnit val="1"/>
        <c:majorTimeUnit val="months"/>
      </c:dateAx>
      <c:valAx>
        <c:axId val="1170449904"/>
        <c:scaling>
          <c:orientation val="minMax"/>
          <c:max val="8"/>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r>
                  <a:rPr lang="en-US" dirty="0"/>
                  <a:t>Millions</a:t>
                </a:r>
              </a:p>
            </c:rich>
          </c:tx>
          <c:layout>
            <c:manualLayout>
              <c:xMode val="edge"/>
              <c:yMode val="edge"/>
              <c:x val="4.6874999999999998E-3"/>
              <c:y val="0.311317156045942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117086244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Constantia" panose="02030602050306030303"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CCSA (Millions)</c:v>
                </c:pt>
              </c:strCache>
            </c:strRef>
          </c:tx>
          <c:spPr>
            <a:ln w="38100" cap="rnd">
              <a:solidFill>
                <a:srgbClr val="002060"/>
              </a:solidFill>
              <a:round/>
            </a:ln>
            <a:effectLst/>
          </c:spPr>
          <c:marker>
            <c:symbol val="none"/>
          </c:marker>
          <c:dPt>
            <c:idx val="62"/>
            <c:marker>
              <c:symbol val="none"/>
            </c:marker>
            <c:bubble3D val="0"/>
            <c:spPr>
              <a:ln w="38100" cap="rnd">
                <a:solidFill>
                  <a:srgbClr val="FF0000"/>
                </a:solidFill>
                <a:round/>
              </a:ln>
              <a:effectLst/>
            </c:spPr>
            <c:extLst>
              <c:ext xmlns:c16="http://schemas.microsoft.com/office/drawing/2014/chart" uri="{C3380CC4-5D6E-409C-BE32-E72D297353CC}">
                <c16:uniqueId val="{00000003-8297-954E-B339-F0F0B2D3924F}"/>
              </c:ext>
            </c:extLst>
          </c:dPt>
          <c:dPt>
            <c:idx val="63"/>
            <c:marker>
              <c:symbol val="none"/>
            </c:marker>
            <c:bubble3D val="0"/>
            <c:spPr>
              <a:ln w="38100" cap="rnd">
                <a:solidFill>
                  <a:srgbClr val="FF0000"/>
                </a:solidFill>
                <a:round/>
              </a:ln>
              <a:effectLst/>
            </c:spPr>
            <c:extLst>
              <c:ext xmlns:c16="http://schemas.microsoft.com/office/drawing/2014/chart" uri="{C3380CC4-5D6E-409C-BE32-E72D297353CC}">
                <c16:uniqueId val="{00000002-7517-0C4E-9D9E-27C047D9BFD5}"/>
              </c:ext>
            </c:extLst>
          </c:dPt>
          <c:dPt>
            <c:idx val="64"/>
            <c:marker>
              <c:symbol val="none"/>
            </c:marker>
            <c:bubble3D val="0"/>
            <c:spPr>
              <a:ln w="38100" cap="rnd">
                <a:solidFill>
                  <a:srgbClr val="FF0000"/>
                </a:solidFill>
                <a:round/>
              </a:ln>
              <a:effectLst/>
            </c:spPr>
            <c:extLst>
              <c:ext xmlns:c16="http://schemas.microsoft.com/office/drawing/2014/chart" uri="{C3380CC4-5D6E-409C-BE32-E72D297353CC}">
                <c16:uniqueId val="{00000004-4DEE-D343-BADD-5EAC0687AC60}"/>
              </c:ext>
            </c:extLst>
          </c:dPt>
          <c:dPt>
            <c:idx val="65"/>
            <c:marker>
              <c:symbol val="none"/>
            </c:marker>
            <c:bubble3D val="0"/>
            <c:spPr>
              <a:ln w="38100" cap="rnd">
                <a:solidFill>
                  <a:srgbClr val="FF0000"/>
                </a:solidFill>
                <a:round/>
              </a:ln>
              <a:effectLst/>
            </c:spPr>
            <c:extLst>
              <c:ext xmlns:c16="http://schemas.microsoft.com/office/drawing/2014/chart" uri="{C3380CC4-5D6E-409C-BE32-E72D297353CC}">
                <c16:uniqueId val="{00000006-4FAE-9F4B-9C9B-1A2824D20316}"/>
              </c:ext>
            </c:extLst>
          </c:dPt>
          <c:dPt>
            <c:idx val="66"/>
            <c:marker>
              <c:symbol val="none"/>
            </c:marker>
            <c:bubble3D val="0"/>
            <c:spPr>
              <a:ln w="38100" cap="rnd">
                <a:solidFill>
                  <a:srgbClr val="FF0000"/>
                </a:solidFill>
                <a:round/>
              </a:ln>
              <a:effectLst/>
            </c:spPr>
            <c:extLst>
              <c:ext xmlns:c16="http://schemas.microsoft.com/office/drawing/2014/chart" uri="{C3380CC4-5D6E-409C-BE32-E72D297353CC}">
                <c16:uniqueId val="{00000008-8460-8040-8B69-7A20C1544967}"/>
              </c:ext>
            </c:extLst>
          </c:dPt>
          <c:dPt>
            <c:idx val="67"/>
            <c:marker>
              <c:symbol val="none"/>
            </c:marker>
            <c:bubble3D val="0"/>
            <c:spPr>
              <a:ln w="38100" cap="rnd">
                <a:solidFill>
                  <a:srgbClr val="FF0000"/>
                </a:solidFill>
                <a:round/>
              </a:ln>
              <a:effectLst/>
            </c:spPr>
            <c:extLst>
              <c:ext xmlns:c16="http://schemas.microsoft.com/office/drawing/2014/chart" uri="{C3380CC4-5D6E-409C-BE32-E72D297353CC}">
                <c16:uniqueId val="{0000000A-31DF-AE40-80AA-7BB42E698605}"/>
              </c:ext>
            </c:extLst>
          </c:dPt>
          <c:dPt>
            <c:idx val="68"/>
            <c:marker>
              <c:symbol val="none"/>
            </c:marker>
            <c:bubble3D val="0"/>
            <c:spPr>
              <a:ln w="38100" cap="rnd">
                <a:solidFill>
                  <a:srgbClr val="FF0000"/>
                </a:solidFill>
                <a:round/>
              </a:ln>
              <a:effectLst/>
            </c:spPr>
            <c:extLst>
              <c:ext xmlns:c16="http://schemas.microsoft.com/office/drawing/2014/chart" uri="{C3380CC4-5D6E-409C-BE32-E72D297353CC}">
                <c16:uniqueId val="{0000000C-DFDC-154E-936D-3A6C67265030}"/>
              </c:ext>
            </c:extLst>
          </c:dPt>
          <c:dPt>
            <c:idx val="69"/>
            <c:marker>
              <c:symbol val="none"/>
            </c:marker>
            <c:bubble3D val="0"/>
            <c:spPr>
              <a:ln w="38100" cap="rnd">
                <a:solidFill>
                  <a:srgbClr val="FF0000"/>
                </a:solidFill>
                <a:round/>
              </a:ln>
              <a:effectLst/>
            </c:spPr>
            <c:extLst>
              <c:ext xmlns:c16="http://schemas.microsoft.com/office/drawing/2014/chart" uri="{C3380CC4-5D6E-409C-BE32-E72D297353CC}">
                <c16:uniqueId val="{0000000E-9E69-654F-9029-FF7B31886618}"/>
              </c:ext>
            </c:extLst>
          </c:dPt>
          <c:dPt>
            <c:idx val="70"/>
            <c:marker>
              <c:symbol val="none"/>
            </c:marker>
            <c:bubble3D val="0"/>
            <c:spPr>
              <a:ln w="38100" cap="rnd">
                <a:solidFill>
                  <a:srgbClr val="FF0000"/>
                </a:solidFill>
                <a:round/>
              </a:ln>
              <a:effectLst/>
            </c:spPr>
            <c:extLst>
              <c:ext xmlns:c16="http://schemas.microsoft.com/office/drawing/2014/chart" uri="{C3380CC4-5D6E-409C-BE32-E72D297353CC}">
                <c16:uniqueId val="{00000010-09B8-464C-ACF4-64339FD24A44}"/>
              </c:ext>
            </c:extLst>
          </c:dPt>
          <c:dPt>
            <c:idx val="71"/>
            <c:marker>
              <c:symbol val="none"/>
            </c:marker>
            <c:bubble3D val="0"/>
            <c:spPr>
              <a:ln w="38100" cap="rnd">
                <a:solidFill>
                  <a:srgbClr val="FF0000"/>
                </a:solidFill>
                <a:round/>
              </a:ln>
              <a:effectLst/>
            </c:spPr>
            <c:extLst>
              <c:ext xmlns:c16="http://schemas.microsoft.com/office/drawing/2014/chart" uri="{C3380CC4-5D6E-409C-BE32-E72D297353CC}">
                <c16:uniqueId val="{00000012-DB56-7049-A2F6-4F32F69F3967}"/>
              </c:ext>
            </c:extLst>
          </c:dPt>
          <c:dPt>
            <c:idx val="72"/>
            <c:marker>
              <c:symbol val="none"/>
            </c:marker>
            <c:bubble3D val="0"/>
            <c:spPr>
              <a:ln w="38100" cap="rnd">
                <a:solidFill>
                  <a:srgbClr val="FF0000"/>
                </a:solidFill>
                <a:round/>
              </a:ln>
              <a:effectLst/>
            </c:spPr>
            <c:extLst>
              <c:ext xmlns:c16="http://schemas.microsoft.com/office/drawing/2014/chart" uri="{C3380CC4-5D6E-409C-BE32-E72D297353CC}">
                <c16:uniqueId val="{00000014-E822-1348-9B7A-A424AAB4C4F7}"/>
              </c:ext>
            </c:extLst>
          </c:dPt>
          <c:dPt>
            <c:idx val="73"/>
            <c:marker>
              <c:symbol val="none"/>
            </c:marker>
            <c:bubble3D val="0"/>
            <c:spPr>
              <a:ln w="38100" cap="rnd">
                <a:solidFill>
                  <a:srgbClr val="FF0000"/>
                </a:solidFill>
                <a:round/>
              </a:ln>
              <a:effectLst/>
            </c:spPr>
            <c:extLst>
              <c:ext xmlns:c16="http://schemas.microsoft.com/office/drawing/2014/chart" uri="{C3380CC4-5D6E-409C-BE32-E72D297353CC}">
                <c16:uniqueId val="{00000016-1A45-A241-9BBD-EFAB683AFF43}"/>
              </c:ext>
            </c:extLst>
          </c:dPt>
          <c:dPt>
            <c:idx val="74"/>
            <c:marker>
              <c:symbol val="none"/>
            </c:marker>
            <c:bubble3D val="0"/>
            <c:spPr>
              <a:ln w="38100" cap="rnd">
                <a:solidFill>
                  <a:srgbClr val="FF0000"/>
                </a:solidFill>
                <a:round/>
              </a:ln>
              <a:effectLst/>
            </c:spPr>
            <c:extLst>
              <c:ext xmlns:c16="http://schemas.microsoft.com/office/drawing/2014/chart" uri="{C3380CC4-5D6E-409C-BE32-E72D297353CC}">
                <c16:uniqueId val="{00000019-25D3-E34D-82BA-02FCE9CD7989}"/>
              </c:ext>
            </c:extLst>
          </c:dPt>
          <c:dPt>
            <c:idx val="75"/>
            <c:marker>
              <c:symbol val="none"/>
            </c:marker>
            <c:bubble3D val="0"/>
            <c:spPr>
              <a:ln w="38100" cap="rnd">
                <a:solidFill>
                  <a:srgbClr val="FF0000"/>
                </a:solidFill>
                <a:round/>
              </a:ln>
              <a:effectLst/>
            </c:spPr>
            <c:extLst>
              <c:ext xmlns:c16="http://schemas.microsoft.com/office/drawing/2014/chart" uri="{C3380CC4-5D6E-409C-BE32-E72D297353CC}">
                <c16:uniqueId val="{0000001B-78AD-5145-B575-9E1C58F63F87}"/>
              </c:ext>
            </c:extLst>
          </c:dPt>
          <c:dPt>
            <c:idx val="76"/>
            <c:marker>
              <c:symbol val="none"/>
            </c:marker>
            <c:bubble3D val="0"/>
            <c:spPr>
              <a:ln w="38100" cap="rnd">
                <a:solidFill>
                  <a:srgbClr val="FF0000"/>
                </a:solidFill>
                <a:round/>
              </a:ln>
              <a:effectLst/>
            </c:spPr>
            <c:extLst>
              <c:ext xmlns:c16="http://schemas.microsoft.com/office/drawing/2014/chart" uri="{C3380CC4-5D6E-409C-BE32-E72D297353CC}">
                <c16:uniqueId val="{0000001C-78AD-5145-B575-9E1C58F63F87}"/>
              </c:ext>
            </c:extLst>
          </c:dPt>
          <c:dPt>
            <c:idx val="77"/>
            <c:marker>
              <c:symbol val="none"/>
            </c:marker>
            <c:bubble3D val="0"/>
            <c:spPr>
              <a:ln w="38100" cap="rnd">
                <a:solidFill>
                  <a:srgbClr val="FF0000"/>
                </a:solidFill>
                <a:round/>
              </a:ln>
              <a:effectLst/>
            </c:spPr>
            <c:extLst>
              <c:ext xmlns:c16="http://schemas.microsoft.com/office/drawing/2014/chart" uri="{C3380CC4-5D6E-409C-BE32-E72D297353CC}">
                <c16:uniqueId val="{0000001F-3A45-3843-97E8-06143A03B58F}"/>
              </c:ext>
            </c:extLst>
          </c:dPt>
          <c:dPt>
            <c:idx val="78"/>
            <c:marker>
              <c:symbol val="none"/>
            </c:marker>
            <c:bubble3D val="0"/>
            <c:spPr>
              <a:ln w="38100" cap="rnd">
                <a:solidFill>
                  <a:srgbClr val="FF0000"/>
                </a:solidFill>
                <a:round/>
              </a:ln>
              <a:effectLst/>
            </c:spPr>
            <c:extLst>
              <c:ext xmlns:c16="http://schemas.microsoft.com/office/drawing/2014/chart" uri="{C3380CC4-5D6E-409C-BE32-E72D297353CC}">
                <c16:uniqueId val="{00000021-6223-324F-87D0-23B47B7ADFCC}"/>
              </c:ext>
            </c:extLst>
          </c:dPt>
          <c:dPt>
            <c:idx val="79"/>
            <c:marker>
              <c:symbol val="none"/>
            </c:marker>
            <c:bubble3D val="0"/>
            <c:spPr>
              <a:ln w="38100" cap="rnd">
                <a:solidFill>
                  <a:srgbClr val="FF0000"/>
                </a:solidFill>
                <a:round/>
              </a:ln>
              <a:effectLst/>
            </c:spPr>
            <c:extLst>
              <c:ext xmlns:c16="http://schemas.microsoft.com/office/drawing/2014/chart" uri="{C3380CC4-5D6E-409C-BE32-E72D297353CC}">
                <c16:uniqueId val="{00000023-567A-4FF4-B150-5B3E0AADEAB0}"/>
              </c:ext>
            </c:extLst>
          </c:dPt>
          <c:dPt>
            <c:idx val="80"/>
            <c:marker>
              <c:symbol val="none"/>
            </c:marker>
            <c:bubble3D val="0"/>
            <c:spPr>
              <a:ln w="38100" cap="rnd">
                <a:solidFill>
                  <a:srgbClr val="FF0000"/>
                </a:solidFill>
                <a:round/>
              </a:ln>
              <a:effectLst/>
            </c:spPr>
            <c:extLst>
              <c:ext xmlns:c16="http://schemas.microsoft.com/office/drawing/2014/chart" uri="{C3380CC4-5D6E-409C-BE32-E72D297353CC}">
                <c16:uniqueId val="{00000025-699F-EB40-8A50-CA0475E39773}"/>
              </c:ext>
            </c:extLst>
          </c:dPt>
          <c:dPt>
            <c:idx val="81"/>
            <c:marker>
              <c:symbol val="none"/>
            </c:marker>
            <c:bubble3D val="0"/>
            <c:spPr>
              <a:ln w="38100" cap="rnd">
                <a:solidFill>
                  <a:srgbClr val="FF0000"/>
                </a:solidFill>
                <a:round/>
              </a:ln>
              <a:effectLst/>
            </c:spPr>
            <c:extLst>
              <c:ext xmlns:c16="http://schemas.microsoft.com/office/drawing/2014/chart" uri="{C3380CC4-5D6E-409C-BE32-E72D297353CC}">
                <c16:uniqueId val="{00000027-049B-DA42-AEFC-798D6469DE3B}"/>
              </c:ext>
            </c:extLst>
          </c:dPt>
          <c:dPt>
            <c:idx val="82"/>
            <c:marker>
              <c:symbol val="none"/>
            </c:marker>
            <c:bubble3D val="0"/>
            <c:spPr>
              <a:ln w="38100" cap="rnd">
                <a:solidFill>
                  <a:srgbClr val="FF0000"/>
                </a:solidFill>
                <a:round/>
              </a:ln>
              <a:effectLst/>
            </c:spPr>
            <c:extLst>
              <c:ext xmlns:c16="http://schemas.microsoft.com/office/drawing/2014/chart" uri="{C3380CC4-5D6E-409C-BE32-E72D297353CC}">
                <c16:uniqueId val="{00000029-5FCA-F142-B561-963179AFA9B7}"/>
              </c:ext>
            </c:extLst>
          </c:dPt>
          <c:dPt>
            <c:idx val="83"/>
            <c:marker>
              <c:symbol val="none"/>
            </c:marker>
            <c:bubble3D val="0"/>
            <c:spPr>
              <a:ln w="38100" cap="rnd">
                <a:solidFill>
                  <a:srgbClr val="FF0000"/>
                </a:solidFill>
                <a:round/>
              </a:ln>
              <a:effectLst/>
            </c:spPr>
            <c:extLst>
              <c:ext xmlns:c16="http://schemas.microsoft.com/office/drawing/2014/chart" uri="{C3380CC4-5D6E-409C-BE32-E72D297353CC}">
                <c16:uniqueId val="{0000002B-D87B-5246-B145-7FC484BC26EC}"/>
              </c:ext>
            </c:extLst>
          </c:dPt>
          <c:dPt>
            <c:idx val="84"/>
            <c:marker>
              <c:symbol val="none"/>
            </c:marker>
            <c:bubble3D val="0"/>
            <c:spPr>
              <a:ln w="38100" cap="rnd">
                <a:solidFill>
                  <a:srgbClr val="FF0000"/>
                </a:solidFill>
                <a:round/>
              </a:ln>
              <a:effectLst/>
            </c:spPr>
            <c:extLst>
              <c:ext xmlns:c16="http://schemas.microsoft.com/office/drawing/2014/chart" uri="{C3380CC4-5D6E-409C-BE32-E72D297353CC}">
                <c16:uniqueId val="{0000002D-A5F4-7741-A951-2D7365BD3CB3}"/>
              </c:ext>
            </c:extLst>
          </c:dPt>
          <c:dPt>
            <c:idx val="85"/>
            <c:marker>
              <c:symbol val="none"/>
            </c:marker>
            <c:bubble3D val="0"/>
            <c:spPr>
              <a:ln w="38100" cap="rnd">
                <a:solidFill>
                  <a:srgbClr val="FF0000"/>
                </a:solidFill>
                <a:round/>
              </a:ln>
              <a:effectLst/>
            </c:spPr>
            <c:extLst>
              <c:ext xmlns:c16="http://schemas.microsoft.com/office/drawing/2014/chart" uri="{C3380CC4-5D6E-409C-BE32-E72D297353CC}">
                <c16:uniqueId val="{0000002F-A24D-5E49-85E2-E9FF25E4BC88}"/>
              </c:ext>
            </c:extLst>
          </c:dPt>
          <c:dPt>
            <c:idx val="86"/>
            <c:marker>
              <c:symbol val="none"/>
            </c:marker>
            <c:bubble3D val="0"/>
            <c:spPr>
              <a:ln w="38100" cap="rnd">
                <a:solidFill>
                  <a:srgbClr val="FF0000"/>
                </a:solidFill>
                <a:round/>
              </a:ln>
              <a:effectLst/>
            </c:spPr>
            <c:extLst>
              <c:ext xmlns:c16="http://schemas.microsoft.com/office/drawing/2014/chart" uri="{C3380CC4-5D6E-409C-BE32-E72D297353CC}">
                <c16:uniqueId val="{00000031-38F3-424D-B9D0-63F20A091469}"/>
              </c:ext>
            </c:extLst>
          </c:dPt>
          <c:dPt>
            <c:idx val="87"/>
            <c:marker>
              <c:symbol val="none"/>
            </c:marker>
            <c:bubble3D val="0"/>
            <c:spPr>
              <a:ln w="38100" cap="rnd">
                <a:solidFill>
                  <a:srgbClr val="FF0000"/>
                </a:solidFill>
                <a:round/>
              </a:ln>
              <a:effectLst/>
            </c:spPr>
            <c:extLst>
              <c:ext xmlns:c16="http://schemas.microsoft.com/office/drawing/2014/chart" uri="{C3380CC4-5D6E-409C-BE32-E72D297353CC}">
                <c16:uniqueId val="{00000033-E011-F941-997F-85C5A44F9CBB}"/>
              </c:ext>
            </c:extLst>
          </c:dPt>
          <c:cat>
            <c:numRef>
              <c:f>Sheet1!$A$4:$A$91</c:f>
              <c:numCache>
                <c:formatCode>m/d/yy;@</c:formatCode>
                <c:ptCount val="88"/>
                <c:pt idx="0">
                  <c:v>43470</c:v>
                </c:pt>
                <c:pt idx="1">
                  <c:v>43477</c:v>
                </c:pt>
                <c:pt idx="2">
                  <c:v>43484</c:v>
                </c:pt>
                <c:pt idx="3">
                  <c:v>43491</c:v>
                </c:pt>
                <c:pt idx="4">
                  <c:v>43498</c:v>
                </c:pt>
                <c:pt idx="5">
                  <c:v>43505</c:v>
                </c:pt>
                <c:pt idx="6">
                  <c:v>43512</c:v>
                </c:pt>
                <c:pt idx="7">
                  <c:v>43519</c:v>
                </c:pt>
                <c:pt idx="8">
                  <c:v>43526</c:v>
                </c:pt>
                <c:pt idx="9">
                  <c:v>43533</c:v>
                </c:pt>
                <c:pt idx="10">
                  <c:v>43540</c:v>
                </c:pt>
                <c:pt idx="11">
                  <c:v>43547</c:v>
                </c:pt>
                <c:pt idx="12">
                  <c:v>43554</c:v>
                </c:pt>
                <c:pt idx="13">
                  <c:v>43561</c:v>
                </c:pt>
                <c:pt idx="14">
                  <c:v>43568</c:v>
                </c:pt>
                <c:pt idx="15">
                  <c:v>43575</c:v>
                </c:pt>
                <c:pt idx="16">
                  <c:v>43582</c:v>
                </c:pt>
                <c:pt idx="17">
                  <c:v>43589</c:v>
                </c:pt>
                <c:pt idx="18">
                  <c:v>43596</c:v>
                </c:pt>
                <c:pt idx="19">
                  <c:v>43603</c:v>
                </c:pt>
                <c:pt idx="20">
                  <c:v>43610</c:v>
                </c:pt>
                <c:pt idx="21">
                  <c:v>43617</c:v>
                </c:pt>
                <c:pt idx="22">
                  <c:v>43624</c:v>
                </c:pt>
                <c:pt idx="23">
                  <c:v>43631</c:v>
                </c:pt>
                <c:pt idx="24">
                  <c:v>43638</c:v>
                </c:pt>
                <c:pt idx="25">
                  <c:v>43645</c:v>
                </c:pt>
                <c:pt idx="26">
                  <c:v>43652</c:v>
                </c:pt>
                <c:pt idx="27">
                  <c:v>43659</c:v>
                </c:pt>
                <c:pt idx="28">
                  <c:v>43666</c:v>
                </c:pt>
                <c:pt idx="29">
                  <c:v>43673</c:v>
                </c:pt>
                <c:pt idx="30">
                  <c:v>43680</c:v>
                </c:pt>
                <c:pt idx="31">
                  <c:v>43687</c:v>
                </c:pt>
                <c:pt idx="32">
                  <c:v>43694</c:v>
                </c:pt>
                <c:pt idx="33">
                  <c:v>43701</c:v>
                </c:pt>
                <c:pt idx="34">
                  <c:v>43708</c:v>
                </c:pt>
                <c:pt idx="35">
                  <c:v>43715</c:v>
                </c:pt>
                <c:pt idx="36">
                  <c:v>43722</c:v>
                </c:pt>
                <c:pt idx="37">
                  <c:v>43729</c:v>
                </c:pt>
                <c:pt idx="38">
                  <c:v>43736</c:v>
                </c:pt>
                <c:pt idx="39">
                  <c:v>43743</c:v>
                </c:pt>
                <c:pt idx="40">
                  <c:v>43750</c:v>
                </c:pt>
                <c:pt idx="41">
                  <c:v>43757</c:v>
                </c:pt>
                <c:pt idx="42">
                  <c:v>43764</c:v>
                </c:pt>
                <c:pt idx="43">
                  <c:v>43771</c:v>
                </c:pt>
                <c:pt idx="44">
                  <c:v>43778</c:v>
                </c:pt>
                <c:pt idx="45">
                  <c:v>43785</c:v>
                </c:pt>
                <c:pt idx="46">
                  <c:v>43792</c:v>
                </c:pt>
                <c:pt idx="47">
                  <c:v>43799</c:v>
                </c:pt>
                <c:pt idx="48">
                  <c:v>43806</c:v>
                </c:pt>
                <c:pt idx="49">
                  <c:v>43813</c:v>
                </c:pt>
                <c:pt idx="50">
                  <c:v>43820</c:v>
                </c:pt>
                <c:pt idx="51">
                  <c:v>43827</c:v>
                </c:pt>
                <c:pt idx="52">
                  <c:v>43834</c:v>
                </c:pt>
                <c:pt idx="53">
                  <c:v>43841</c:v>
                </c:pt>
                <c:pt idx="54">
                  <c:v>43848</c:v>
                </c:pt>
                <c:pt idx="55">
                  <c:v>43855</c:v>
                </c:pt>
                <c:pt idx="56">
                  <c:v>43862</c:v>
                </c:pt>
                <c:pt idx="57">
                  <c:v>43869</c:v>
                </c:pt>
                <c:pt idx="58">
                  <c:v>43876</c:v>
                </c:pt>
                <c:pt idx="59">
                  <c:v>43883</c:v>
                </c:pt>
                <c:pt idx="60">
                  <c:v>43890</c:v>
                </c:pt>
                <c:pt idx="61">
                  <c:v>43897</c:v>
                </c:pt>
                <c:pt idx="62">
                  <c:v>43904</c:v>
                </c:pt>
                <c:pt idx="63">
                  <c:v>43911</c:v>
                </c:pt>
                <c:pt idx="64">
                  <c:v>43918</c:v>
                </c:pt>
                <c:pt idx="65">
                  <c:v>43925</c:v>
                </c:pt>
                <c:pt idx="66" formatCode="m/d/yy">
                  <c:v>43932</c:v>
                </c:pt>
                <c:pt idx="67" formatCode="m/d/yy">
                  <c:v>43939</c:v>
                </c:pt>
                <c:pt idx="68">
                  <c:v>43946</c:v>
                </c:pt>
                <c:pt idx="69">
                  <c:v>43953</c:v>
                </c:pt>
                <c:pt idx="70">
                  <c:v>43960</c:v>
                </c:pt>
                <c:pt idx="71">
                  <c:v>43967</c:v>
                </c:pt>
                <c:pt idx="72">
                  <c:v>43974</c:v>
                </c:pt>
                <c:pt idx="73">
                  <c:v>43981</c:v>
                </c:pt>
                <c:pt idx="74">
                  <c:v>43988</c:v>
                </c:pt>
                <c:pt idx="75">
                  <c:v>43995</c:v>
                </c:pt>
                <c:pt idx="76">
                  <c:v>44002</c:v>
                </c:pt>
                <c:pt idx="77">
                  <c:v>44009</c:v>
                </c:pt>
                <c:pt idx="78">
                  <c:v>44016</c:v>
                </c:pt>
                <c:pt idx="79">
                  <c:v>44023</c:v>
                </c:pt>
                <c:pt idx="80">
                  <c:v>44030</c:v>
                </c:pt>
                <c:pt idx="81">
                  <c:v>44037</c:v>
                </c:pt>
                <c:pt idx="82">
                  <c:v>44044</c:v>
                </c:pt>
                <c:pt idx="83">
                  <c:v>44051</c:v>
                </c:pt>
                <c:pt idx="84">
                  <c:v>44058</c:v>
                </c:pt>
                <c:pt idx="85">
                  <c:v>44065</c:v>
                </c:pt>
                <c:pt idx="86">
                  <c:v>44072</c:v>
                </c:pt>
                <c:pt idx="87">
                  <c:v>44079</c:v>
                </c:pt>
              </c:numCache>
            </c:numRef>
          </c:cat>
          <c:val>
            <c:numRef>
              <c:f>Sheet1!$B$4:$B$91</c:f>
              <c:numCache>
                <c:formatCode>#,##0.0</c:formatCode>
                <c:ptCount val="88"/>
                <c:pt idx="0">
                  <c:v>1.7090000000000001</c:v>
                </c:pt>
                <c:pt idx="1">
                  <c:v>1.7010000000000001</c:v>
                </c:pt>
                <c:pt idx="2">
                  <c:v>1.742</c:v>
                </c:pt>
                <c:pt idx="3">
                  <c:v>1.7150000000000001</c:v>
                </c:pt>
                <c:pt idx="4">
                  <c:v>1.7210000000000001</c:v>
                </c:pt>
                <c:pt idx="5">
                  <c:v>1.716</c:v>
                </c:pt>
                <c:pt idx="6">
                  <c:v>1.7410000000000001</c:v>
                </c:pt>
                <c:pt idx="7">
                  <c:v>1.7390000000000001</c:v>
                </c:pt>
                <c:pt idx="8">
                  <c:v>1.73</c:v>
                </c:pt>
                <c:pt idx="9">
                  <c:v>1.734</c:v>
                </c:pt>
                <c:pt idx="10">
                  <c:v>1.732</c:v>
                </c:pt>
                <c:pt idx="11">
                  <c:v>1.7190000000000001</c:v>
                </c:pt>
                <c:pt idx="12">
                  <c:v>1.7050000000000001</c:v>
                </c:pt>
                <c:pt idx="13">
                  <c:v>1.667</c:v>
                </c:pt>
                <c:pt idx="14">
                  <c:v>1.659</c:v>
                </c:pt>
                <c:pt idx="15">
                  <c:v>1.6819999999999999</c:v>
                </c:pt>
                <c:pt idx="16">
                  <c:v>1.6839999999999999</c:v>
                </c:pt>
                <c:pt idx="17">
                  <c:v>1.6779999999999999</c:v>
                </c:pt>
                <c:pt idx="18">
                  <c:v>1.6830000000000001</c:v>
                </c:pt>
                <c:pt idx="19">
                  <c:v>1.675</c:v>
                </c:pt>
                <c:pt idx="20">
                  <c:v>1.6950000000000001</c:v>
                </c:pt>
                <c:pt idx="21">
                  <c:v>1.7</c:v>
                </c:pt>
                <c:pt idx="22">
                  <c:v>1.677</c:v>
                </c:pt>
                <c:pt idx="23">
                  <c:v>1.6919999999999999</c:v>
                </c:pt>
                <c:pt idx="24">
                  <c:v>1.6990000000000001</c:v>
                </c:pt>
                <c:pt idx="25">
                  <c:v>1.7170000000000001</c:v>
                </c:pt>
                <c:pt idx="26">
                  <c:v>1.694</c:v>
                </c:pt>
                <c:pt idx="27">
                  <c:v>1.6819999999999999</c:v>
                </c:pt>
                <c:pt idx="28">
                  <c:v>1.6990000000000001</c:v>
                </c:pt>
                <c:pt idx="29">
                  <c:v>1.6919999999999999</c:v>
                </c:pt>
                <c:pt idx="30">
                  <c:v>1.7190000000000001</c:v>
                </c:pt>
                <c:pt idx="31">
                  <c:v>1.6870000000000001</c:v>
                </c:pt>
                <c:pt idx="32">
                  <c:v>1.6990000000000001</c:v>
                </c:pt>
                <c:pt idx="33">
                  <c:v>1.6830000000000001</c:v>
                </c:pt>
                <c:pt idx="34">
                  <c:v>1.6830000000000001</c:v>
                </c:pt>
                <c:pt idx="35">
                  <c:v>1.675</c:v>
                </c:pt>
                <c:pt idx="36">
                  <c:v>1.6719999999999999</c:v>
                </c:pt>
                <c:pt idx="37">
                  <c:v>1.667</c:v>
                </c:pt>
                <c:pt idx="38">
                  <c:v>1.698</c:v>
                </c:pt>
                <c:pt idx="39">
                  <c:v>1.6890000000000001</c:v>
                </c:pt>
                <c:pt idx="40">
                  <c:v>1.6910000000000001</c:v>
                </c:pt>
                <c:pt idx="41">
                  <c:v>1.7</c:v>
                </c:pt>
                <c:pt idx="42">
                  <c:v>1.6950000000000001</c:v>
                </c:pt>
                <c:pt idx="43">
                  <c:v>1.702</c:v>
                </c:pt>
                <c:pt idx="44">
                  <c:v>1.6970000000000001</c:v>
                </c:pt>
                <c:pt idx="45">
                  <c:v>1.665</c:v>
                </c:pt>
                <c:pt idx="46">
                  <c:v>1.6970000000000001</c:v>
                </c:pt>
                <c:pt idx="47">
                  <c:v>1.7</c:v>
                </c:pt>
                <c:pt idx="48">
                  <c:v>1.7250000000000001</c:v>
                </c:pt>
                <c:pt idx="49">
                  <c:v>1.716</c:v>
                </c:pt>
                <c:pt idx="50">
                  <c:v>1.728</c:v>
                </c:pt>
                <c:pt idx="51">
                  <c:v>1.7749999999999999</c:v>
                </c:pt>
                <c:pt idx="52">
                  <c:v>1.7589999999999999</c:v>
                </c:pt>
                <c:pt idx="53">
                  <c:v>1.7350000000000001</c:v>
                </c:pt>
                <c:pt idx="54">
                  <c:v>1.704</c:v>
                </c:pt>
                <c:pt idx="55">
                  <c:v>1.7529999999999999</c:v>
                </c:pt>
                <c:pt idx="56">
                  <c:v>1.6779999999999999</c:v>
                </c:pt>
                <c:pt idx="57">
                  <c:v>1.7290000000000001</c:v>
                </c:pt>
                <c:pt idx="58">
                  <c:v>1.6930000000000001</c:v>
                </c:pt>
                <c:pt idx="59">
                  <c:v>1.72</c:v>
                </c:pt>
                <c:pt idx="60">
                  <c:v>1.6990000000000001</c:v>
                </c:pt>
                <c:pt idx="61">
                  <c:v>1.702</c:v>
                </c:pt>
                <c:pt idx="62">
                  <c:v>1.784</c:v>
                </c:pt>
                <c:pt idx="63">
                  <c:v>3.0590000000000002</c:v>
                </c:pt>
                <c:pt idx="64">
                  <c:v>7.4459999999999997</c:v>
                </c:pt>
                <c:pt idx="65">
                  <c:v>11.914</c:v>
                </c:pt>
                <c:pt idx="66">
                  <c:v>15.819000000000001</c:v>
                </c:pt>
                <c:pt idx="67">
                  <c:v>18.010999999999999</c:v>
                </c:pt>
                <c:pt idx="68">
                  <c:v>22.376999999999999</c:v>
                </c:pt>
                <c:pt idx="69">
                  <c:v>22.547999999999998</c:v>
                </c:pt>
                <c:pt idx="70">
                  <c:v>24.911999999999999</c:v>
                </c:pt>
                <c:pt idx="71">
                  <c:v>20.841000000000001</c:v>
                </c:pt>
                <c:pt idx="72">
                  <c:v>21.268000000000001</c:v>
                </c:pt>
                <c:pt idx="73">
                  <c:v>20.606000000000002</c:v>
                </c:pt>
                <c:pt idx="74">
                  <c:v>20.289000000000001</c:v>
                </c:pt>
                <c:pt idx="75">
                  <c:v>19.231000000000002</c:v>
                </c:pt>
                <c:pt idx="76">
                  <c:v>18.760000000000002</c:v>
                </c:pt>
                <c:pt idx="77">
                  <c:v>17.760000000000002</c:v>
                </c:pt>
                <c:pt idx="78">
                  <c:v>17.303999999999998</c:v>
                </c:pt>
                <c:pt idx="79">
                  <c:v>16.151</c:v>
                </c:pt>
                <c:pt idx="80">
                  <c:v>16.951000000000001</c:v>
                </c:pt>
                <c:pt idx="81">
                  <c:v>16.09</c:v>
                </c:pt>
                <c:pt idx="82">
                  <c:v>15.48</c:v>
                </c:pt>
                <c:pt idx="83">
                  <c:v>14.757999999999999</c:v>
                </c:pt>
                <c:pt idx="84">
                  <c:v>14.492000000000001</c:v>
                </c:pt>
                <c:pt idx="85">
                  <c:v>13.292</c:v>
                </c:pt>
                <c:pt idx="86">
                  <c:v>13.544</c:v>
                </c:pt>
                <c:pt idx="87">
                  <c:v>12.628</c:v>
                </c:pt>
              </c:numCache>
            </c:numRef>
          </c:val>
          <c:smooth val="0"/>
          <c:extLst>
            <c:ext xmlns:c16="http://schemas.microsoft.com/office/drawing/2014/chart" uri="{C3380CC4-5D6E-409C-BE32-E72D297353CC}">
              <c16:uniqueId val="{00000000-8297-954E-B339-F0F0B2D3924F}"/>
            </c:ext>
          </c:extLst>
        </c:ser>
        <c:dLbls>
          <c:showLegendKey val="0"/>
          <c:showVal val="0"/>
          <c:showCatName val="0"/>
          <c:showSerName val="0"/>
          <c:showPercent val="0"/>
          <c:showBubbleSize val="0"/>
        </c:dLbls>
        <c:smooth val="0"/>
        <c:axId val="1170862448"/>
        <c:axId val="1170449904"/>
      </c:lineChart>
      <c:dateAx>
        <c:axId val="1170862448"/>
        <c:scaling>
          <c:orientation val="minMax"/>
          <c:min val="43713"/>
        </c:scaling>
        <c:delete val="0"/>
        <c:axPos val="b"/>
        <c:numFmt formatCode="m/d/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1170449904"/>
        <c:crosses val="autoZero"/>
        <c:auto val="1"/>
        <c:lblOffset val="100"/>
        <c:baseTimeUnit val="days"/>
      </c:dateAx>
      <c:valAx>
        <c:axId val="1170449904"/>
        <c:scaling>
          <c:orientation val="minMax"/>
          <c:max val="26"/>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r>
                  <a:rPr lang="en-US" dirty="0"/>
                  <a:t>Millions</a:t>
                </a:r>
              </a:p>
            </c:rich>
          </c:tx>
          <c:layout>
            <c:manualLayout>
              <c:xMode val="edge"/>
              <c:yMode val="edge"/>
              <c:x val="4.6874999999999998E-3"/>
              <c:y val="0.31131715604594273"/>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onstantia" panose="02030602050306030303" pitchFamily="18" charset="0"/>
                <a:ea typeface="+mn-ea"/>
                <a:cs typeface="+mn-cs"/>
              </a:defRPr>
            </a:pPr>
            <a:endParaRPr lang="en-US"/>
          </a:p>
        </c:txPr>
        <c:crossAx val="1170862448"/>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1"/>
          </a:solidFill>
          <a:latin typeface="Constantia" panose="02030602050306030303" pitchFamily="18"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Monthly</a:t>
            </a:r>
            <a:r>
              <a:rPr lang="en-US" sz="1800" baseline="0" dirty="0"/>
              <a:t> Job Growth (000’s)</a:t>
            </a:r>
            <a:endParaRPr lang="en-US" sz="1800" dirty="0"/>
          </a:p>
        </c:rich>
      </c:tx>
      <c:overlay val="1"/>
    </c:title>
    <c:autoTitleDeleted val="0"/>
    <c:plotArea>
      <c:layout>
        <c:manualLayout>
          <c:layoutTarget val="inner"/>
          <c:xMode val="edge"/>
          <c:yMode val="edge"/>
          <c:x val="9.0483990164108269E-2"/>
          <c:y val="4.3915353063232299E-2"/>
          <c:w val="0.79927191866168246"/>
          <c:h val="0.77843056668553201"/>
        </c:manualLayout>
      </c:layout>
      <c:barChart>
        <c:barDir val="col"/>
        <c:grouping val="clustered"/>
        <c:varyColors val="0"/>
        <c:ser>
          <c:idx val="0"/>
          <c:order val="0"/>
          <c:tx>
            <c:strRef>
              <c:f>Sheet1!$B$2</c:f>
              <c:strCache>
                <c:ptCount val="1"/>
                <c:pt idx="0">
                  <c:v>Pre Covid (through 2/2020)</c:v>
                </c:pt>
              </c:strCache>
            </c:strRef>
          </c:tx>
          <c:spPr>
            <a:gradFill>
              <a:gsLst>
                <a:gs pos="0">
                  <a:srgbClr val="011893"/>
                </a:gs>
                <a:gs pos="100000">
                  <a:srgbClr val="5B9BD5">
                    <a:lumMod val="60000"/>
                    <a:lumOff val="40000"/>
                  </a:srgbClr>
                </a:gs>
              </a:gsLst>
              <a:lin ang="5400000" scaled="1"/>
            </a:gradFill>
            <a:ln>
              <a:solidFill>
                <a:srgbClr val="000000"/>
              </a:solidFill>
            </a:ln>
          </c:spPr>
          <c:invertIfNegative val="0"/>
          <c:cat>
            <c:numRef>
              <c:f>Sheet1!$A$3:$A$226</c:f>
              <c:numCache>
                <c:formatCode>mmm\-yy</c:formatCode>
                <c:ptCount val="224"/>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numCache>
            </c:numRef>
          </c:cat>
          <c:val>
            <c:numRef>
              <c:f>Sheet1!$B$3:$B$226</c:f>
              <c:numCache>
                <c:formatCode>#,##0</c:formatCode>
                <c:ptCount val="224"/>
                <c:pt idx="0">
                  <c:v>-130</c:v>
                </c:pt>
                <c:pt idx="1">
                  <c:v>-116</c:v>
                </c:pt>
                <c:pt idx="2">
                  <c:v>-19</c:v>
                </c:pt>
                <c:pt idx="3">
                  <c:v>-94</c:v>
                </c:pt>
                <c:pt idx="4">
                  <c:v>11</c:v>
                </c:pt>
                <c:pt idx="5">
                  <c:v>50</c:v>
                </c:pt>
                <c:pt idx="6">
                  <c:v>-94</c:v>
                </c:pt>
                <c:pt idx="7">
                  <c:v>-3</c:v>
                </c:pt>
                <c:pt idx="8">
                  <c:v>-86</c:v>
                </c:pt>
                <c:pt idx="9">
                  <c:v>127</c:v>
                </c:pt>
                <c:pt idx="10">
                  <c:v>-13</c:v>
                </c:pt>
                <c:pt idx="11">
                  <c:v>-143</c:v>
                </c:pt>
                <c:pt idx="12">
                  <c:v>108</c:v>
                </c:pt>
                <c:pt idx="13">
                  <c:v>-136</c:v>
                </c:pt>
                <c:pt idx="14">
                  <c:v>-212</c:v>
                </c:pt>
                <c:pt idx="15">
                  <c:v>-55</c:v>
                </c:pt>
                <c:pt idx="16">
                  <c:v>19</c:v>
                </c:pt>
                <c:pt idx="17">
                  <c:v>-2</c:v>
                </c:pt>
                <c:pt idx="18">
                  <c:v>-3</c:v>
                </c:pt>
                <c:pt idx="19">
                  <c:v>-42</c:v>
                </c:pt>
                <c:pt idx="20">
                  <c:v>105</c:v>
                </c:pt>
                <c:pt idx="21">
                  <c:v>200</c:v>
                </c:pt>
                <c:pt idx="22">
                  <c:v>20</c:v>
                </c:pt>
                <c:pt idx="23">
                  <c:v>114</c:v>
                </c:pt>
                <c:pt idx="24">
                  <c:v>181</c:v>
                </c:pt>
                <c:pt idx="25">
                  <c:v>56</c:v>
                </c:pt>
                <c:pt idx="26">
                  <c:v>317</c:v>
                </c:pt>
                <c:pt idx="27">
                  <c:v>269</c:v>
                </c:pt>
                <c:pt idx="28">
                  <c:v>283</c:v>
                </c:pt>
                <c:pt idx="29">
                  <c:v>99</c:v>
                </c:pt>
                <c:pt idx="30">
                  <c:v>55</c:v>
                </c:pt>
                <c:pt idx="31">
                  <c:v>89</c:v>
                </c:pt>
                <c:pt idx="32">
                  <c:v>156</c:v>
                </c:pt>
                <c:pt idx="33">
                  <c:v>354</c:v>
                </c:pt>
                <c:pt idx="34">
                  <c:v>56</c:v>
                </c:pt>
                <c:pt idx="35">
                  <c:v>121</c:v>
                </c:pt>
                <c:pt idx="36">
                  <c:v>150</c:v>
                </c:pt>
                <c:pt idx="37">
                  <c:v>258</c:v>
                </c:pt>
                <c:pt idx="38">
                  <c:v>124</c:v>
                </c:pt>
                <c:pt idx="39">
                  <c:v>362</c:v>
                </c:pt>
                <c:pt idx="40">
                  <c:v>172</c:v>
                </c:pt>
                <c:pt idx="41">
                  <c:v>252</c:v>
                </c:pt>
                <c:pt idx="42">
                  <c:v>354</c:v>
                </c:pt>
                <c:pt idx="43">
                  <c:v>202</c:v>
                </c:pt>
                <c:pt idx="44">
                  <c:v>68</c:v>
                </c:pt>
                <c:pt idx="45">
                  <c:v>89</c:v>
                </c:pt>
                <c:pt idx="46">
                  <c:v>338</c:v>
                </c:pt>
                <c:pt idx="47">
                  <c:v>156</c:v>
                </c:pt>
                <c:pt idx="48">
                  <c:v>280</c:v>
                </c:pt>
                <c:pt idx="49">
                  <c:v>308</c:v>
                </c:pt>
                <c:pt idx="50">
                  <c:v>310</c:v>
                </c:pt>
                <c:pt idx="51">
                  <c:v>158</c:v>
                </c:pt>
                <c:pt idx="52">
                  <c:v>39</c:v>
                </c:pt>
                <c:pt idx="53">
                  <c:v>81</c:v>
                </c:pt>
                <c:pt idx="54">
                  <c:v>195</c:v>
                </c:pt>
                <c:pt idx="55">
                  <c:v>174</c:v>
                </c:pt>
                <c:pt idx="56">
                  <c:v>149</c:v>
                </c:pt>
                <c:pt idx="57">
                  <c:v>9</c:v>
                </c:pt>
                <c:pt idx="58">
                  <c:v>211</c:v>
                </c:pt>
                <c:pt idx="59">
                  <c:v>186</c:v>
                </c:pt>
                <c:pt idx="60">
                  <c:v>228</c:v>
                </c:pt>
                <c:pt idx="61">
                  <c:v>81</c:v>
                </c:pt>
                <c:pt idx="62">
                  <c:v>235</c:v>
                </c:pt>
                <c:pt idx="63">
                  <c:v>49</c:v>
                </c:pt>
                <c:pt idx="64">
                  <c:v>151</c:v>
                </c:pt>
                <c:pt idx="65">
                  <c:v>76</c:v>
                </c:pt>
                <c:pt idx="66">
                  <c:v>-31</c:v>
                </c:pt>
                <c:pt idx="67">
                  <c:v>-23</c:v>
                </c:pt>
                <c:pt idx="68">
                  <c:v>80</c:v>
                </c:pt>
                <c:pt idx="69">
                  <c:v>79</c:v>
                </c:pt>
                <c:pt idx="70">
                  <c:v>110</c:v>
                </c:pt>
                <c:pt idx="71">
                  <c:v>108</c:v>
                </c:pt>
                <c:pt idx="72">
                  <c:v>11</c:v>
                </c:pt>
                <c:pt idx="73">
                  <c:v>-79</c:v>
                </c:pt>
                <c:pt idx="74">
                  <c:v>-49</c:v>
                </c:pt>
                <c:pt idx="75">
                  <c:v>-240</c:v>
                </c:pt>
                <c:pt idx="76">
                  <c:v>-177</c:v>
                </c:pt>
                <c:pt idx="77">
                  <c:v>-171</c:v>
                </c:pt>
                <c:pt idx="78">
                  <c:v>-196</c:v>
                </c:pt>
                <c:pt idx="79">
                  <c:v>-278</c:v>
                </c:pt>
                <c:pt idx="80">
                  <c:v>-460</c:v>
                </c:pt>
                <c:pt idx="81">
                  <c:v>-481</c:v>
                </c:pt>
                <c:pt idx="82">
                  <c:v>-727</c:v>
                </c:pt>
                <c:pt idx="83">
                  <c:v>-706</c:v>
                </c:pt>
                <c:pt idx="84">
                  <c:v>-784</c:v>
                </c:pt>
                <c:pt idx="85">
                  <c:v>-743</c:v>
                </c:pt>
                <c:pt idx="86">
                  <c:v>-800</c:v>
                </c:pt>
                <c:pt idx="87">
                  <c:v>-695</c:v>
                </c:pt>
                <c:pt idx="88">
                  <c:v>-342</c:v>
                </c:pt>
                <c:pt idx="89">
                  <c:v>-467</c:v>
                </c:pt>
                <c:pt idx="90">
                  <c:v>-340</c:v>
                </c:pt>
                <c:pt idx="91">
                  <c:v>-183</c:v>
                </c:pt>
                <c:pt idx="92">
                  <c:v>-241</c:v>
                </c:pt>
                <c:pt idx="93">
                  <c:v>-199</c:v>
                </c:pt>
                <c:pt idx="94">
                  <c:v>12</c:v>
                </c:pt>
                <c:pt idx="95">
                  <c:v>-269</c:v>
                </c:pt>
                <c:pt idx="96">
                  <c:v>2</c:v>
                </c:pt>
                <c:pt idx="97">
                  <c:v>-92</c:v>
                </c:pt>
                <c:pt idx="98">
                  <c:v>181</c:v>
                </c:pt>
                <c:pt idx="99">
                  <c:v>231</c:v>
                </c:pt>
                <c:pt idx="100">
                  <c:v>540</c:v>
                </c:pt>
                <c:pt idx="101">
                  <c:v>-139</c:v>
                </c:pt>
                <c:pt idx="102">
                  <c:v>-84</c:v>
                </c:pt>
                <c:pt idx="103">
                  <c:v>-5</c:v>
                </c:pt>
                <c:pt idx="104">
                  <c:v>-65</c:v>
                </c:pt>
                <c:pt idx="105">
                  <c:v>268</c:v>
                </c:pt>
                <c:pt idx="106">
                  <c:v>125</c:v>
                </c:pt>
                <c:pt idx="107">
                  <c:v>72</c:v>
                </c:pt>
                <c:pt idx="108">
                  <c:v>19</c:v>
                </c:pt>
                <c:pt idx="109">
                  <c:v>212</c:v>
                </c:pt>
                <c:pt idx="110">
                  <c:v>235</c:v>
                </c:pt>
                <c:pt idx="111">
                  <c:v>314</c:v>
                </c:pt>
                <c:pt idx="112">
                  <c:v>101</c:v>
                </c:pt>
                <c:pt idx="113">
                  <c:v>236</c:v>
                </c:pt>
                <c:pt idx="114">
                  <c:v>60</c:v>
                </c:pt>
                <c:pt idx="115">
                  <c:v>126</c:v>
                </c:pt>
                <c:pt idx="116">
                  <c:v>233</c:v>
                </c:pt>
                <c:pt idx="117">
                  <c:v>204</c:v>
                </c:pt>
                <c:pt idx="118">
                  <c:v>132</c:v>
                </c:pt>
                <c:pt idx="119">
                  <c:v>202</c:v>
                </c:pt>
                <c:pt idx="120">
                  <c:v>354</c:v>
                </c:pt>
                <c:pt idx="121">
                  <c:v>262</c:v>
                </c:pt>
                <c:pt idx="122">
                  <c:v>240</c:v>
                </c:pt>
                <c:pt idx="123">
                  <c:v>82</c:v>
                </c:pt>
                <c:pt idx="124">
                  <c:v>100</c:v>
                </c:pt>
                <c:pt idx="125">
                  <c:v>73</c:v>
                </c:pt>
                <c:pt idx="126">
                  <c:v>152</c:v>
                </c:pt>
                <c:pt idx="127">
                  <c:v>172</c:v>
                </c:pt>
                <c:pt idx="128">
                  <c:v>187</c:v>
                </c:pt>
                <c:pt idx="129">
                  <c:v>159</c:v>
                </c:pt>
                <c:pt idx="130">
                  <c:v>156</c:v>
                </c:pt>
                <c:pt idx="131">
                  <c:v>239</c:v>
                </c:pt>
                <c:pt idx="132">
                  <c:v>191</c:v>
                </c:pt>
                <c:pt idx="133">
                  <c:v>278</c:v>
                </c:pt>
                <c:pt idx="134">
                  <c:v>139</c:v>
                </c:pt>
                <c:pt idx="135">
                  <c:v>191</c:v>
                </c:pt>
                <c:pt idx="136">
                  <c:v>222</c:v>
                </c:pt>
                <c:pt idx="137">
                  <c:v>181</c:v>
                </c:pt>
                <c:pt idx="138">
                  <c:v>112</c:v>
                </c:pt>
                <c:pt idx="139">
                  <c:v>242</c:v>
                </c:pt>
                <c:pt idx="140">
                  <c:v>187</c:v>
                </c:pt>
                <c:pt idx="141">
                  <c:v>225</c:v>
                </c:pt>
                <c:pt idx="142">
                  <c:v>264</c:v>
                </c:pt>
                <c:pt idx="143">
                  <c:v>69</c:v>
                </c:pt>
                <c:pt idx="144">
                  <c:v>175</c:v>
                </c:pt>
                <c:pt idx="145">
                  <c:v>166</c:v>
                </c:pt>
                <c:pt idx="146">
                  <c:v>254</c:v>
                </c:pt>
                <c:pt idx="147">
                  <c:v>325</c:v>
                </c:pt>
                <c:pt idx="148">
                  <c:v>218</c:v>
                </c:pt>
                <c:pt idx="149">
                  <c:v>326</c:v>
                </c:pt>
                <c:pt idx="150">
                  <c:v>232</c:v>
                </c:pt>
                <c:pt idx="151">
                  <c:v>188</c:v>
                </c:pt>
                <c:pt idx="152">
                  <c:v>309</c:v>
                </c:pt>
                <c:pt idx="153">
                  <c:v>252</c:v>
                </c:pt>
                <c:pt idx="154">
                  <c:v>291</c:v>
                </c:pt>
                <c:pt idx="155">
                  <c:v>268</c:v>
                </c:pt>
                <c:pt idx="156">
                  <c:v>191</c:v>
                </c:pt>
                <c:pt idx="157">
                  <c:v>271</c:v>
                </c:pt>
                <c:pt idx="158">
                  <c:v>71</c:v>
                </c:pt>
                <c:pt idx="159">
                  <c:v>284</c:v>
                </c:pt>
                <c:pt idx="160">
                  <c:v>331</c:v>
                </c:pt>
                <c:pt idx="161">
                  <c:v>174</c:v>
                </c:pt>
                <c:pt idx="162">
                  <c:v>302</c:v>
                </c:pt>
                <c:pt idx="163">
                  <c:v>125</c:v>
                </c:pt>
                <c:pt idx="164">
                  <c:v>155</c:v>
                </c:pt>
                <c:pt idx="165">
                  <c:v>306</c:v>
                </c:pt>
                <c:pt idx="166">
                  <c:v>237</c:v>
                </c:pt>
                <c:pt idx="167">
                  <c:v>273</c:v>
                </c:pt>
                <c:pt idx="168">
                  <c:v>73</c:v>
                </c:pt>
                <c:pt idx="169">
                  <c:v>263</c:v>
                </c:pt>
                <c:pt idx="170">
                  <c:v>229</c:v>
                </c:pt>
                <c:pt idx="171">
                  <c:v>187</c:v>
                </c:pt>
                <c:pt idx="172">
                  <c:v>42</c:v>
                </c:pt>
                <c:pt idx="173">
                  <c:v>267</c:v>
                </c:pt>
                <c:pt idx="174">
                  <c:v>354</c:v>
                </c:pt>
                <c:pt idx="175">
                  <c:v>135</c:v>
                </c:pt>
                <c:pt idx="176">
                  <c:v>269</c:v>
                </c:pt>
                <c:pt idx="177">
                  <c:v>145</c:v>
                </c:pt>
                <c:pt idx="178">
                  <c:v>151</c:v>
                </c:pt>
                <c:pt idx="179">
                  <c:v>230</c:v>
                </c:pt>
                <c:pt idx="180">
                  <c:v>185</c:v>
                </c:pt>
                <c:pt idx="181">
                  <c:v>188</c:v>
                </c:pt>
                <c:pt idx="182">
                  <c:v>129</c:v>
                </c:pt>
                <c:pt idx="183">
                  <c:v>197</c:v>
                </c:pt>
                <c:pt idx="184">
                  <c:v>155</c:v>
                </c:pt>
                <c:pt idx="185">
                  <c:v>216</c:v>
                </c:pt>
                <c:pt idx="186">
                  <c:v>215</c:v>
                </c:pt>
                <c:pt idx="187">
                  <c:v>184</c:v>
                </c:pt>
                <c:pt idx="188">
                  <c:v>18</c:v>
                </c:pt>
                <c:pt idx="189">
                  <c:v>267</c:v>
                </c:pt>
                <c:pt idx="190">
                  <c:v>225</c:v>
                </c:pt>
                <c:pt idx="191">
                  <c:v>130</c:v>
                </c:pt>
                <c:pt idx="192">
                  <c:v>121</c:v>
                </c:pt>
                <c:pt idx="193">
                  <c:v>406</c:v>
                </c:pt>
                <c:pt idx="194">
                  <c:v>176</c:v>
                </c:pt>
                <c:pt idx="195">
                  <c:v>137</c:v>
                </c:pt>
                <c:pt idx="196">
                  <c:v>278</c:v>
                </c:pt>
                <c:pt idx="197">
                  <c:v>219</c:v>
                </c:pt>
                <c:pt idx="198">
                  <c:v>136</c:v>
                </c:pt>
                <c:pt idx="199">
                  <c:v>244</c:v>
                </c:pt>
                <c:pt idx="200">
                  <c:v>80</c:v>
                </c:pt>
                <c:pt idx="201">
                  <c:v>201</c:v>
                </c:pt>
                <c:pt idx="202">
                  <c:v>134</c:v>
                </c:pt>
                <c:pt idx="203">
                  <c:v>182</c:v>
                </c:pt>
                <c:pt idx="204">
                  <c:v>269</c:v>
                </c:pt>
                <c:pt idx="205">
                  <c:v>1</c:v>
                </c:pt>
                <c:pt idx="206">
                  <c:v>147</c:v>
                </c:pt>
                <c:pt idx="207">
                  <c:v>210</c:v>
                </c:pt>
                <c:pt idx="208">
                  <c:v>85</c:v>
                </c:pt>
                <c:pt idx="209">
                  <c:v>182</c:v>
                </c:pt>
                <c:pt idx="210">
                  <c:v>194</c:v>
                </c:pt>
                <c:pt idx="211">
                  <c:v>207</c:v>
                </c:pt>
                <c:pt idx="212">
                  <c:v>208</c:v>
                </c:pt>
                <c:pt idx="213">
                  <c:v>185</c:v>
                </c:pt>
                <c:pt idx="214">
                  <c:v>261</c:v>
                </c:pt>
                <c:pt idx="215">
                  <c:v>184</c:v>
                </c:pt>
                <c:pt idx="216">
                  <c:v>214</c:v>
                </c:pt>
                <c:pt idx="217">
                  <c:v>251</c:v>
                </c:pt>
              </c:numCache>
            </c:numRef>
          </c:val>
          <c:extLst>
            <c:ext xmlns:c16="http://schemas.microsoft.com/office/drawing/2014/chart" uri="{C3380CC4-5D6E-409C-BE32-E72D297353CC}">
              <c16:uniqueId val="{00000000-2E0B-BC4F-B28D-56144B4AFD43}"/>
            </c:ext>
          </c:extLst>
        </c:ser>
        <c:dLbls>
          <c:showLegendKey val="0"/>
          <c:showVal val="0"/>
          <c:showCatName val="0"/>
          <c:showSerName val="0"/>
          <c:showPercent val="0"/>
          <c:showBubbleSize val="0"/>
        </c:dLbls>
        <c:gapWidth val="40"/>
        <c:axId val="2090467080"/>
        <c:axId val="2090550520"/>
      </c:barChart>
      <c:barChart>
        <c:barDir val="col"/>
        <c:grouping val="clustered"/>
        <c:varyColors val="0"/>
        <c:ser>
          <c:idx val="1"/>
          <c:order val="1"/>
          <c:tx>
            <c:strRef>
              <c:f>Sheet1!$C$2</c:f>
              <c:strCache>
                <c:ptCount val="1"/>
                <c:pt idx="0">
                  <c:v>Post Covid (3/2020 onward)</c:v>
                </c:pt>
              </c:strCache>
            </c:strRef>
          </c:tx>
          <c:spPr>
            <a:gradFill>
              <a:gsLst>
                <a:gs pos="0">
                  <a:srgbClr val="C00000"/>
                </a:gs>
                <a:gs pos="100000">
                  <a:srgbClr val="FF0000"/>
                </a:gs>
              </a:gsLst>
              <a:lin ang="5400000" scaled="1"/>
            </a:gradFill>
          </c:spPr>
          <c:invertIfNegative val="0"/>
          <c:cat>
            <c:numRef>
              <c:f>Sheet1!$A$3:$A$226</c:f>
              <c:numCache>
                <c:formatCode>mmm\-yy</c:formatCode>
                <c:ptCount val="224"/>
                <c:pt idx="0">
                  <c:v>37257</c:v>
                </c:pt>
                <c:pt idx="1">
                  <c:v>37288</c:v>
                </c:pt>
                <c:pt idx="2">
                  <c:v>37316</c:v>
                </c:pt>
                <c:pt idx="3">
                  <c:v>37347</c:v>
                </c:pt>
                <c:pt idx="4">
                  <c:v>37377</c:v>
                </c:pt>
                <c:pt idx="5">
                  <c:v>37408</c:v>
                </c:pt>
                <c:pt idx="6">
                  <c:v>37438</c:v>
                </c:pt>
                <c:pt idx="7">
                  <c:v>37469</c:v>
                </c:pt>
                <c:pt idx="8">
                  <c:v>37500</c:v>
                </c:pt>
                <c:pt idx="9">
                  <c:v>37530</c:v>
                </c:pt>
                <c:pt idx="10">
                  <c:v>37561</c:v>
                </c:pt>
                <c:pt idx="11">
                  <c:v>37591</c:v>
                </c:pt>
                <c:pt idx="12">
                  <c:v>37622</c:v>
                </c:pt>
                <c:pt idx="13">
                  <c:v>37653</c:v>
                </c:pt>
                <c:pt idx="14">
                  <c:v>37681</c:v>
                </c:pt>
                <c:pt idx="15">
                  <c:v>37712</c:v>
                </c:pt>
                <c:pt idx="16">
                  <c:v>37742</c:v>
                </c:pt>
                <c:pt idx="17">
                  <c:v>37773</c:v>
                </c:pt>
                <c:pt idx="18">
                  <c:v>37803</c:v>
                </c:pt>
                <c:pt idx="19">
                  <c:v>37834</c:v>
                </c:pt>
                <c:pt idx="20">
                  <c:v>37865</c:v>
                </c:pt>
                <c:pt idx="21">
                  <c:v>37895</c:v>
                </c:pt>
                <c:pt idx="22">
                  <c:v>37926</c:v>
                </c:pt>
                <c:pt idx="23">
                  <c:v>37956</c:v>
                </c:pt>
                <c:pt idx="24">
                  <c:v>37987</c:v>
                </c:pt>
                <c:pt idx="25">
                  <c:v>38018</c:v>
                </c:pt>
                <c:pt idx="26">
                  <c:v>38047</c:v>
                </c:pt>
                <c:pt idx="27">
                  <c:v>38078</c:v>
                </c:pt>
                <c:pt idx="28">
                  <c:v>38108</c:v>
                </c:pt>
                <c:pt idx="29">
                  <c:v>38139</c:v>
                </c:pt>
                <c:pt idx="30">
                  <c:v>38169</c:v>
                </c:pt>
                <c:pt idx="31">
                  <c:v>38200</c:v>
                </c:pt>
                <c:pt idx="32">
                  <c:v>38231</c:v>
                </c:pt>
                <c:pt idx="33">
                  <c:v>38261</c:v>
                </c:pt>
                <c:pt idx="34">
                  <c:v>38292</c:v>
                </c:pt>
                <c:pt idx="35">
                  <c:v>38322</c:v>
                </c:pt>
                <c:pt idx="36">
                  <c:v>38353</c:v>
                </c:pt>
                <c:pt idx="37">
                  <c:v>38384</c:v>
                </c:pt>
                <c:pt idx="38">
                  <c:v>38412</c:v>
                </c:pt>
                <c:pt idx="39">
                  <c:v>38443</c:v>
                </c:pt>
                <c:pt idx="40">
                  <c:v>38473</c:v>
                </c:pt>
                <c:pt idx="41">
                  <c:v>38504</c:v>
                </c:pt>
                <c:pt idx="42">
                  <c:v>38534</c:v>
                </c:pt>
                <c:pt idx="43">
                  <c:v>38565</c:v>
                </c:pt>
                <c:pt idx="44">
                  <c:v>38596</c:v>
                </c:pt>
                <c:pt idx="45">
                  <c:v>38626</c:v>
                </c:pt>
                <c:pt idx="46">
                  <c:v>38657</c:v>
                </c:pt>
                <c:pt idx="47">
                  <c:v>38687</c:v>
                </c:pt>
                <c:pt idx="48">
                  <c:v>38718</c:v>
                </c:pt>
                <c:pt idx="49">
                  <c:v>38749</c:v>
                </c:pt>
                <c:pt idx="50">
                  <c:v>38777</c:v>
                </c:pt>
                <c:pt idx="51">
                  <c:v>38808</c:v>
                </c:pt>
                <c:pt idx="52">
                  <c:v>38838</c:v>
                </c:pt>
                <c:pt idx="53">
                  <c:v>38869</c:v>
                </c:pt>
                <c:pt idx="54">
                  <c:v>38899</c:v>
                </c:pt>
                <c:pt idx="55">
                  <c:v>38930</c:v>
                </c:pt>
                <c:pt idx="56">
                  <c:v>38961</c:v>
                </c:pt>
                <c:pt idx="57">
                  <c:v>38991</c:v>
                </c:pt>
                <c:pt idx="58">
                  <c:v>39022</c:v>
                </c:pt>
                <c:pt idx="59">
                  <c:v>39052</c:v>
                </c:pt>
                <c:pt idx="60">
                  <c:v>39083</c:v>
                </c:pt>
                <c:pt idx="61">
                  <c:v>39114</c:v>
                </c:pt>
                <c:pt idx="62">
                  <c:v>39142</c:v>
                </c:pt>
                <c:pt idx="63">
                  <c:v>39173</c:v>
                </c:pt>
                <c:pt idx="64">
                  <c:v>39203</c:v>
                </c:pt>
                <c:pt idx="65">
                  <c:v>39234</c:v>
                </c:pt>
                <c:pt idx="66">
                  <c:v>39264</c:v>
                </c:pt>
                <c:pt idx="67">
                  <c:v>39295</c:v>
                </c:pt>
                <c:pt idx="68">
                  <c:v>39326</c:v>
                </c:pt>
                <c:pt idx="69">
                  <c:v>39356</c:v>
                </c:pt>
                <c:pt idx="70">
                  <c:v>39387</c:v>
                </c:pt>
                <c:pt idx="71">
                  <c:v>39417</c:v>
                </c:pt>
                <c:pt idx="72">
                  <c:v>39448</c:v>
                </c:pt>
                <c:pt idx="73">
                  <c:v>39479</c:v>
                </c:pt>
                <c:pt idx="74">
                  <c:v>39508</c:v>
                </c:pt>
                <c:pt idx="75">
                  <c:v>39539</c:v>
                </c:pt>
                <c:pt idx="76">
                  <c:v>39569</c:v>
                </c:pt>
                <c:pt idx="77">
                  <c:v>39600</c:v>
                </c:pt>
                <c:pt idx="78">
                  <c:v>39630</c:v>
                </c:pt>
                <c:pt idx="79">
                  <c:v>39661</c:v>
                </c:pt>
                <c:pt idx="80">
                  <c:v>39692</c:v>
                </c:pt>
                <c:pt idx="81">
                  <c:v>39722</c:v>
                </c:pt>
                <c:pt idx="82">
                  <c:v>39753</c:v>
                </c:pt>
                <c:pt idx="83">
                  <c:v>39783</c:v>
                </c:pt>
                <c:pt idx="84">
                  <c:v>39814</c:v>
                </c:pt>
                <c:pt idx="85">
                  <c:v>39845</c:v>
                </c:pt>
                <c:pt idx="86">
                  <c:v>39873</c:v>
                </c:pt>
                <c:pt idx="87">
                  <c:v>39904</c:v>
                </c:pt>
                <c:pt idx="88">
                  <c:v>39934</c:v>
                </c:pt>
                <c:pt idx="89">
                  <c:v>39965</c:v>
                </c:pt>
                <c:pt idx="90">
                  <c:v>39995</c:v>
                </c:pt>
                <c:pt idx="91">
                  <c:v>40026</c:v>
                </c:pt>
                <c:pt idx="92">
                  <c:v>40057</c:v>
                </c:pt>
                <c:pt idx="93">
                  <c:v>40087</c:v>
                </c:pt>
                <c:pt idx="94">
                  <c:v>40118</c:v>
                </c:pt>
                <c:pt idx="95">
                  <c:v>40148</c:v>
                </c:pt>
                <c:pt idx="96">
                  <c:v>40179</c:v>
                </c:pt>
                <c:pt idx="97">
                  <c:v>40210</c:v>
                </c:pt>
                <c:pt idx="98">
                  <c:v>40238</c:v>
                </c:pt>
                <c:pt idx="99">
                  <c:v>40269</c:v>
                </c:pt>
                <c:pt idx="100">
                  <c:v>40299</c:v>
                </c:pt>
                <c:pt idx="101">
                  <c:v>40330</c:v>
                </c:pt>
                <c:pt idx="102">
                  <c:v>40360</c:v>
                </c:pt>
                <c:pt idx="103">
                  <c:v>40391</c:v>
                </c:pt>
                <c:pt idx="104">
                  <c:v>40422</c:v>
                </c:pt>
                <c:pt idx="105">
                  <c:v>40452</c:v>
                </c:pt>
                <c:pt idx="106">
                  <c:v>40483</c:v>
                </c:pt>
                <c:pt idx="107">
                  <c:v>40513</c:v>
                </c:pt>
                <c:pt idx="108">
                  <c:v>40544</c:v>
                </c:pt>
                <c:pt idx="109">
                  <c:v>40575</c:v>
                </c:pt>
                <c:pt idx="110">
                  <c:v>40603</c:v>
                </c:pt>
                <c:pt idx="111">
                  <c:v>40634</c:v>
                </c:pt>
                <c:pt idx="112">
                  <c:v>40664</c:v>
                </c:pt>
                <c:pt idx="113">
                  <c:v>40695</c:v>
                </c:pt>
                <c:pt idx="114">
                  <c:v>40725</c:v>
                </c:pt>
                <c:pt idx="115">
                  <c:v>40756</c:v>
                </c:pt>
                <c:pt idx="116">
                  <c:v>40787</c:v>
                </c:pt>
                <c:pt idx="117">
                  <c:v>40817</c:v>
                </c:pt>
                <c:pt idx="118">
                  <c:v>40848</c:v>
                </c:pt>
                <c:pt idx="119">
                  <c:v>40878</c:v>
                </c:pt>
                <c:pt idx="120">
                  <c:v>40909</c:v>
                </c:pt>
                <c:pt idx="121">
                  <c:v>40940</c:v>
                </c:pt>
                <c:pt idx="122">
                  <c:v>40969</c:v>
                </c:pt>
                <c:pt idx="123">
                  <c:v>41000</c:v>
                </c:pt>
                <c:pt idx="124">
                  <c:v>41030</c:v>
                </c:pt>
                <c:pt idx="125">
                  <c:v>41061</c:v>
                </c:pt>
                <c:pt idx="126">
                  <c:v>41091</c:v>
                </c:pt>
                <c:pt idx="127">
                  <c:v>41122</c:v>
                </c:pt>
                <c:pt idx="128">
                  <c:v>41153</c:v>
                </c:pt>
                <c:pt idx="129">
                  <c:v>41183</c:v>
                </c:pt>
                <c:pt idx="130">
                  <c:v>41214</c:v>
                </c:pt>
                <c:pt idx="131">
                  <c:v>41244</c:v>
                </c:pt>
                <c:pt idx="132">
                  <c:v>41275</c:v>
                </c:pt>
                <c:pt idx="133">
                  <c:v>41306</c:v>
                </c:pt>
                <c:pt idx="134">
                  <c:v>41334</c:v>
                </c:pt>
                <c:pt idx="135">
                  <c:v>41365</c:v>
                </c:pt>
                <c:pt idx="136">
                  <c:v>41395</c:v>
                </c:pt>
                <c:pt idx="137">
                  <c:v>41426</c:v>
                </c:pt>
                <c:pt idx="138">
                  <c:v>41456</c:v>
                </c:pt>
                <c:pt idx="139">
                  <c:v>41487</c:v>
                </c:pt>
                <c:pt idx="140">
                  <c:v>41518</c:v>
                </c:pt>
                <c:pt idx="141">
                  <c:v>41548</c:v>
                </c:pt>
                <c:pt idx="142">
                  <c:v>41579</c:v>
                </c:pt>
                <c:pt idx="143">
                  <c:v>41609</c:v>
                </c:pt>
                <c:pt idx="144">
                  <c:v>41640</c:v>
                </c:pt>
                <c:pt idx="145">
                  <c:v>41671</c:v>
                </c:pt>
                <c:pt idx="146">
                  <c:v>41699</c:v>
                </c:pt>
                <c:pt idx="147">
                  <c:v>41730</c:v>
                </c:pt>
                <c:pt idx="148">
                  <c:v>41760</c:v>
                </c:pt>
                <c:pt idx="149">
                  <c:v>41791</c:v>
                </c:pt>
                <c:pt idx="150">
                  <c:v>41821</c:v>
                </c:pt>
                <c:pt idx="151">
                  <c:v>41852</c:v>
                </c:pt>
                <c:pt idx="152">
                  <c:v>41883</c:v>
                </c:pt>
                <c:pt idx="153">
                  <c:v>41913</c:v>
                </c:pt>
                <c:pt idx="154">
                  <c:v>41944</c:v>
                </c:pt>
                <c:pt idx="155">
                  <c:v>41974</c:v>
                </c:pt>
                <c:pt idx="156">
                  <c:v>42005</c:v>
                </c:pt>
                <c:pt idx="157">
                  <c:v>42036</c:v>
                </c:pt>
                <c:pt idx="158">
                  <c:v>42064</c:v>
                </c:pt>
                <c:pt idx="159">
                  <c:v>42095</c:v>
                </c:pt>
                <c:pt idx="160">
                  <c:v>42125</c:v>
                </c:pt>
                <c:pt idx="161">
                  <c:v>42156</c:v>
                </c:pt>
                <c:pt idx="162">
                  <c:v>42186</c:v>
                </c:pt>
                <c:pt idx="163">
                  <c:v>42217</c:v>
                </c:pt>
                <c:pt idx="164">
                  <c:v>42248</c:v>
                </c:pt>
                <c:pt idx="165">
                  <c:v>42278</c:v>
                </c:pt>
                <c:pt idx="166">
                  <c:v>42309</c:v>
                </c:pt>
                <c:pt idx="167">
                  <c:v>42339</c:v>
                </c:pt>
                <c:pt idx="168">
                  <c:v>42370</c:v>
                </c:pt>
                <c:pt idx="169">
                  <c:v>42401</c:v>
                </c:pt>
                <c:pt idx="170">
                  <c:v>42430</c:v>
                </c:pt>
                <c:pt idx="171">
                  <c:v>42461</c:v>
                </c:pt>
                <c:pt idx="172">
                  <c:v>42491</c:v>
                </c:pt>
                <c:pt idx="173">
                  <c:v>42522</c:v>
                </c:pt>
                <c:pt idx="174">
                  <c:v>42552</c:v>
                </c:pt>
                <c:pt idx="175">
                  <c:v>42583</c:v>
                </c:pt>
                <c:pt idx="176">
                  <c:v>42614</c:v>
                </c:pt>
                <c:pt idx="177">
                  <c:v>42644</c:v>
                </c:pt>
                <c:pt idx="178">
                  <c:v>42675</c:v>
                </c:pt>
                <c:pt idx="179">
                  <c:v>42705</c:v>
                </c:pt>
                <c:pt idx="180">
                  <c:v>42736</c:v>
                </c:pt>
                <c:pt idx="181">
                  <c:v>42767</c:v>
                </c:pt>
                <c:pt idx="182">
                  <c:v>42795</c:v>
                </c:pt>
                <c:pt idx="183">
                  <c:v>42826</c:v>
                </c:pt>
                <c:pt idx="184">
                  <c:v>42856</c:v>
                </c:pt>
                <c:pt idx="185">
                  <c:v>42887</c:v>
                </c:pt>
                <c:pt idx="186">
                  <c:v>42917</c:v>
                </c:pt>
                <c:pt idx="187">
                  <c:v>42948</c:v>
                </c:pt>
                <c:pt idx="188">
                  <c:v>42979</c:v>
                </c:pt>
                <c:pt idx="189">
                  <c:v>43009</c:v>
                </c:pt>
                <c:pt idx="190">
                  <c:v>43040</c:v>
                </c:pt>
                <c:pt idx="191">
                  <c:v>43070</c:v>
                </c:pt>
                <c:pt idx="192">
                  <c:v>43101</c:v>
                </c:pt>
                <c:pt idx="193">
                  <c:v>43132</c:v>
                </c:pt>
                <c:pt idx="194">
                  <c:v>43160</c:v>
                </c:pt>
                <c:pt idx="195">
                  <c:v>43191</c:v>
                </c:pt>
                <c:pt idx="196">
                  <c:v>43221</c:v>
                </c:pt>
                <c:pt idx="197">
                  <c:v>43252</c:v>
                </c:pt>
                <c:pt idx="198">
                  <c:v>43282</c:v>
                </c:pt>
                <c:pt idx="199">
                  <c:v>43313</c:v>
                </c:pt>
                <c:pt idx="200">
                  <c:v>43344</c:v>
                </c:pt>
                <c:pt idx="201">
                  <c:v>43374</c:v>
                </c:pt>
                <c:pt idx="202">
                  <c:v>43405</c:v>
                </c:pt>
                <c:pt idx="203">
                  <c:v>43435</c:v>
                </c:pt>
                <c:pt idx="204">
                  <c:v>43466</c:v>
                </c:pt>
                <c:pt idx="205">
                  <c:v>43497</c:v>
                </c:pt>
                <c:pt idx="206">
                  <c:v>43525</c:v>
                </c:pt>
                <c:pt idx="207">
                  <c:v>43556</c:v>
                </c:pt>
                <c:pt idx="208">
                  <c:v>43586</c:v>
                </c:pt>
                <c:pt idx="209">
                  <c:v>43617</c:v>
                </c:pt>
                <c:pt idx="210">
                  <c:v>43647</c:v>
                </c:pt>
                <c:pt idx="211">
                  <c:v>43678</c:v>
                </c:pt>
                <c:pt idx="212">
                  <c:v>43709</c:v>
                </c:pt>
                <c:pt idx="213">
                  <c:v>43739</c:v>
                </c:pt>
                <c:pt idx="214">
                  <c:v>43770</c:v>
                </c:pt>
                <c:pt idx="215">
                  <c:v>43800</c:v>
                </c:pt>
                <c:pt idx="216">
                  <c:v>43831</c:v>
                </c:pt>
                <c:pt idx="217">
                  <c:v>43862</c:v>
                </c:pt>
                <c:pt idx="218">
                  <c:v>43891</c:v>
                </c:pt>
                <c:pt idx="219">
                  <c:v>43922</c:v>
                </c:pt>
                <c:pt idx="220">
                  <c:v>43952</c:v>
                </c:pt>
                <c:pt idx="221">
                  <c:v>43983</c:v>
                </c:pt>
                <c:pt idx="222">
                  <c:v>44013</c:v>
                </c:pt>
                <c:pt idx="223">
                  <c:v>44044</c:v>
                </c:pt>
              </c:numCache>
            </c:numRef>
          </c:cat>
          <c:val>
            <c:numRef>
              <c:f>Sheet1!$C$3:$C$226</c:f>
              <c:numCache>
                <c:formatCode>General</c:formatCode>
                <c:ptCount val="224"/>
                <c:pt idx="218" formatCode="#,##0">
                  <c:v>-1373</c:v>
                </c:pt>
                <c:pt idx="219" formatCode="#,##0">
                  <c:v>-20787</c:v>
                </c:pt>
                <c:pt idx="220" formatCode="#,##0">
                  <c:v>2725</c:v>
                </c:pt>
                <c:pt idx="221" formatCode="#,##0">
                  <c:v>4781</c:v>
                </c:pt>
                <c:pt idx="222" formatCode="#,##0">
                  <c:v>1734</c:v>
                </c:pt>
                <c:pt idx="223" formatCode="#,##0">
                  <c:v>1371</c:v>
                </c:pt>
              </c:numCache>
            </c:numRef>
          </c:val>
          <c:extLst>
            <c:ext xmlns:c16="http://schemas.microsoft.com/office/drawing/2014/chart" uri="{C3380CC4-5D6E-409C-BE32-E72D297353CC}">
              <c16:uniqueId val="{00000001-2E0B-BC4F-B28D-56144B4AFD43}"/>
            </c:ext>
          </c:extLst>
        </c:ser>
        <c:dLbls>
          <c:showLegendKey val="0"/>
          <c:showVal val="0"/>
          <c:showCatName val="0"/>
          <c:showSerName val="0"/>
          <c:showPercent val="0"/>
          <c:showBubbleSize val="0"/>
        </c:dLbls>
        <c:gapWidth val="40"/>
        <c:axId val="1902648719"/>
        <c:axId val="1926556143"/>
      </c:barChart>
      <c:dateAx>
        <c:axId val="2090467080"/>
        <c:scaling>
          <c:orientation val="minMax"/>
          <c:min val="37469"/>
        </c:scaling>
        <c:delete val="0"/>
        <c:axPos val="b"/>
        <c:numFmt formatCode="mmm\-yy" sourceLinked="1"/>
        <c:majorTickMark val="out"/>
        <c:minorTickMark val="none"/>
        <c:tickLblPos val="low"/>
        <c:crossAx val="2090550520"/>
        <c:crosses val="autoZero"/>
        <c:auto val="1"/>
        <c:lblOffset val="100"/>
        <c:baseTimeUnit val="months"/>
        <c:majorUnit val="6"/>
        <c:majorTimeUnit val="months"/>
      </c:dateAx>
      <c:valAx>
        <c:axId val="2090550520"/>
        <c:scaling>
          <c:orientation val="minMax"/>
        </c:scaling>
        <c:delete val="0"/>
        <c:axPos val="l"/>
        <c:title>
          <c:tx>
            <c:rich>
              <a:bodyPr rot="-5400000" vert="horz"/>
              <a:lstStyle/>
              <a:p>
                <a:pPr>
                  <a:defRPr sz="1600">
                    <a:solidFill>
                      <a:srgbClr val="011893"/>
                    </a:solidFill>
                  </a:defRPr>
                </a:pPr>
                <a:r>
                  <a:rPr lang="en-US" sz="1600" dirty="0">
                    <a:solidFill>
                      <a:srgbClr val="011893"/>
                    </a:solidFill>
                  </a:rPr>
                  <a:t>April</a:t>
                </a:r>
                <a:r>
                  <a:rPr lang="en-US" sz="1600" baseline="0" dirty="0">
                    <a:solidFill>
                      <a:srgbClr val="011893"/>
                    </a:solidFill>
                  </a:rPr>
                  <a:t> 2002-February 2020</a:t>
                </a:r>
                <a:endParaRPr lang="en-US" sz="1600" dirty="0">
                  <a:solidFill>
                    <a:srgbClr val="011893"/>
                  </a:solidFill>
                </a:endParaRPr>
              </a:p>
            </c:rich>
          </c:tx>
          <c:layout>
            <c:manualLayout>
              <c:xMode val="edge"/>
              <c:yMode val="edge"/>
              <c:x val="1.441001219544527E-3"/>
              <c:y val="0.19498338475234456"/>
            </c:manualLayout>
          </c:layout>
          <c:overlay val="0"/>
        </c:title>
        <c:numFmt formatCode="#,##0" sourceLinked="0"/>
        <c:majorTickMark val="out"/>
        <c:minorTickMark val="none"/>
        <c:tickLblPos val="nextTo"/>
        <c:crossAx val="2090467080"/>
        <c:crossesAt val="37257"/>
        <c:crossBetween val="between"/>
      </c:valAx>
      <c:valAx>
        <c:axId val="1926556143"/>
        <c:scaling>
          <c:orientation val="minMax"/>
          <c:max val="20000"/>
        </c:scaling>
        <c:delete val="0"/>
        <c:axPos val="r"/>
        <c:title>
          <c:tx>
            <c:rich>
              <a:bodyPr/>
              <a:lstStyle/>
              <a:p>
                <a:pPr>
                  <a:defRPr>
                    <a:solidFill>
                      <a:srgbClr val="C00000"/>
                    </a:solidFill>
                  </a:defRPr>
                </a:pPr>
                <a:r>
                  <a:rPr lang="en-US" dirty="0">
                    <a:solidFill>
                      <a:srgbClr val="C00000"/>
                    </a:solidFill>
                  </a:rPr>
                  <a:t>March 2020-August 2020</a:t>
                </a:r>
              </a:p>
            </c:rich>
          </c:tx>
          <c:layout>
            <c:manualLayout>
              <c:xMode val="edge"/>
              <c:yMode val="edge"/>
              <c:x val="0.97159090909090906"/>
              <c:y val="0.23689505917023526"/>
            </c:manualLayout>
          </c:layout>
          <c:overlay val="0"/>
        </c:title>
        <c:numFmt formatCode="#,##0" sourceLinked="0"/>
        <c:majorTickMark val="out"/>
        <c:minorTickMark val="none"/>
        <c:tickLblPos val="nextTo"/>
        <c:crossAx val="1902648719"/>
        <c:crosses val="max"/>
        <c:crossBetween val="between"/>
      </c:valAx>
      <c:dateAx>
        <c:axId val="1902648719"/>
        <c:scaling>
          <c:orientation val="minMax"/>
        </c:scaling>
        <c:delete val="1"/>
        <c:axPos val="b"/>
        <c:numFmt formatCode="mmm\-yy" sourceLinked="1"/>
        <c:majorTickMark val="out"/>
        <c:minorTickMark val="none"/>
        <c:tickLblPos val="nextTo"/>
        <c:crossAx val="1926556143"/>
        <c:crosses val="autoZero"/>
        <c:auto val="1"/>
        <c:lblOffset val="100"/>
        <c:baseTimeUnit val="months"/>
      </c:dateAx>
    </c:plotArea>
    <c:plotVisOnly val="1"/>
    <c:dispBlanksAs val="gap"/>
    <c:showDLblsOverMax val="0"/>
  </c:chart>
  <c:txPr>
    <a:bodyPr/>
    <a:lstStyle/>
    <a:p>
      <a:pPr>
        <a:defRPr sz="1800">
          <a:latin typeface="Constantia" panose="02030602050306030303" pitchFamily="18" charset="0"/>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3238207203266259"/>
          <c:y val="2.2272215973005599E-3"/>
          <c:w val="0.63761938611840174"/>
          <c:h val="0.86993081456923205"/>
        </c:manualLayout>
      </c:layout>
      <c:barChart>
        <c:barDir val="bar"/>
        <c:grouping val="clustered"/>
        <c:varyColors val="0"/>
        <c:ser>
          <c:idx val="0"/>
          <c:order val="0"/>
          <c:tx>
            <c:strRef>
              <c:f>Sheet1!$B$1</c:f>
              <c:strCache>
                <c:ptCount val="1"/>
              </c:strCache>
            </c:strRef>
          </c:tx>
          <c:spPr>
            <a:solidFill>
              <a:srgbClr val="003366"/>
            </a:solidFill>
            <a:ln w="11399">
              <a:solidFill>
                <a:schemeClr val="tx1"/>
              </a:solidFill>
              <a:prstDash val="solid"/>
            </a:ln>
          </c:spPr>
          <c:invertIfNegative val="0"/>
          <c:dLbls>
            <c:dLbl>
              <c:idx val="0"/>
              <c:layout>
                <c:manualLayout>
                  <c:x val="-2.1042942548847674E-3"/>
                  <c:y val="2.43664717348909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C5-754A-B7EA-2FA1943FBD3B}"/>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Mining &amp; Logging</c:v>
                </c:pt>
                <c:pt idx="1">
                  <c:v>Financial Activities</c:v>
                </c:pt>
                <c:pt idx="2">
                  <c:v>Information</c:v>
                </c:pt>
                <c:pt idx="3">
                  <c:v>Construction</c:v>
                </c:pt>
                <c:pt idx="4">
                  <c:v>Other Services</c:v>
                </c:pt>
                <c:pt idx="5">
                  <c:v>Manufacturing</c:v>
                </c:pt>
                <c:pt idx="6">
                  <c:v>Government</c:v>
                </c:pt>
                <c:pt idx="7">
                  <c:v>Education &amp; Health Services</c:v>
                </c:pt>
                <c:pt idx="8">
                  <c:v>Trade, Transportation, &amp; Utilities</c:v>
                </c:pt>
                <c:pt idx="9">
                  <c:v>Professional &amp; Business Services</c:v>
                </c:pt>
                <c:pt idx="10">
                  <c:v>Leisure &amp; Hospitality</c:v>
                </c:pt>
              </c:strCache>
            </c:strRef>
          </c:cat>
          <c:val>
            <c:numRef>
              <c:f>Sheet1!$B$2:$B$12</c:f>
              <c:numCache>
                <c:formatCode>#,##0</c:formatCode>
                <c:ptCount val="11"/>
                <c:pt idx="0">
                  <c:v>-114</c:v>
                </c:pt>
                <c:pt idx="1">
                  <c:v>-114</c:v>
                </c:pt>
                <c:pt idx="2">
                  <c:v>-279</c:v>
                </c:pt>
                <c:pt idx="3">
                  <c:v>-294</c:v>
                </c:pt>
                <c:pt idx="4">
                  <c:v>-500</c:v>
                </c:pt>
                <c:pt idx="5">
                  <c:v>-716</c:v>
                </c:pt>
                <c:pt idx="6">
                  <c:v>-723</c:v>
                </c:pt>
                <c:pt idx="7">
                  <c:v>-1133</c:v>
                </c:pt>
                <c:pt idx="8">
                  <c:v>-1229</c:v>
                </c:pt>
                <c:pt idx="9">
                  <c:v>-1302</c:v>
                </c:pt>
                <c:pt idx="10">
                  <c:v>-3842</c:v>
                </c:pt>
              </c:numCache>
            </c:numRef>
          </c:val>
          <c:extLst>
            <c:ext xmlns:c16="http://schemas.microsoft.com/office/drawing/2014/chart" uri="{C3380CC4-5D6E-409C-BE32-E72D297353CC}">
              <c16:uniqueId val="{00000001-58C5-754A-B7EA-2FA1943FBD3B}"/>
            </c:ext>
          </c:extLst>
        </c:ser>
        <c:dLbls>
          <c:dLblPos val="outEnd"/>
          <c:showLegendKey val="0"/>
          <c:showVal val="1"/>
          <c:showCatName val="0"/>
          <c:showSerName val="0"/>
          <c:showPercent val="0"/>
          <c:showBubbleSize val="0"/>
        </c:dLbls>
        <c:gapWidth val="150"/>
        <c:axId val="1838490472"/>
        <c:axId val="-2144224072"/>
      </c:barChart>
      <c:catAx>
        <c:axId val="1838490472"/>
        <c:scaling>
          <c:orientation val="minMax"/>
        </c:scaling>
        <c:delete val="0"/>
        <c:axPos val="l"/>
        <c:numFmt formatCode="General" sourceLinked="1"/>
        <c:majorTickMark val="none"/>
        <c:minorTickMark val="none"/>
        <c:tickLblPos val="low"/>
        <c:spPr>
          <a:ln w="2852">
            <a:solidFill>
              <a:schemeClr val="tx1"/>
            </a:solidFill>
            <a:prstDash val="solid"/>
          </a:ln>
        </c:spPr>
        <c:txPr>
          <a:bodyPr rot="0" vert="horz"/>
          <a:lstStyle/>
          <a:p>
            <a:pPr>
              <a:defRPr/>
            </a:pPr>
            <a:endParaRPr lang="en-US"/>
          </a:p>
        </c:txPr>
        <c:crossAx val="-2144224072"/>
        <c:crosses val="autoZero"/>
        <c:auto val="0"/>
        <c:lblAlgn val="ctr"/>
        <c:lblOffset val="100"/>
        <c:tickLblSkip val="1"/>
        <c:tickMarkSkip val="1"/>
        <c:noMultiLvlLbl val="0"/>
      </c:catAx>
      <c:valAx>
        <c:axId val="-2144224072"/>
        <c:scaling>
          <c:orientation val="minMax"/>
          <c:max val="0"/>
          <c:min val="-5000"/>
        </c:scaling>
        <c:delete val="0"/>
        <c:axPos val="b"/>
        <c:title>
          <c:tx>
            <c:rich>
              <a:bodyPr/>
              <a:lstStyle/>
              <a:p>
                <a:pPr>
                  <a:defRPr sz="1600"/>
                </a:pPr>
                <a:r>
                  <a:rPr lang="en-US" sz="1600" dirty="0"/>
                  <a:t>Thousands, SA</a:t>
                </a:r>
              </a:p>
            </c:rich>
          </c:tx>
          <c:layout>
            <c:manualLayout>
              <c:xMode val="edge"/>
              <c:yMode val="edge"/>
              <c:x val="0.56603783902012195"/>
              <c:y val="0.94939736151402099"/>
            </c:manualLayout>
          </c:layout>
          <c:overlay val="0"/>
          <c:spPr>
            <a:noFill/>
            <a:ln w="25257">
              <a:noFill/>
            </a:ln>
          </c:spPr>
        </c:title>
        <c:numFmt formatCode="#,##0" sourceLinked="1"/>
        <c:majorTickMark val="out"/>
        <c:minorTickMark val="none"/>
        <c:tickLblPos val="nextTo"/>
        <c:spPr>
          <a:ln w="2852">
            <a:solidFill>
              <a:schemeClr val="tx1"/>
            </a:solidFill>
            <a:prstDash val="solid"/>
          </a:ln>
        </c:spPr>
        <c:txPr>
          <a:bodyPr rot="0" vert="horz"/>
          <a:lstStyle/>
          <a:p>
            <a:pPr>
              <a:defRPr sz="1600"/>
            </a:pPr>
            <a:endParaRPr lang="en-US"/>
          </a:p>
        </c:txPr>
        <c:crossAx val="1838490472"/>
        <c:crosses val="autoZero"/>
        <c:crossBetween val="between"/>
        <c:majorUnit val="1000"/>
      </c:valAx>
      <c:spPr>
        <a:noFill/>
        <a:ln w="25398">
          <a:noFill/>
        </a:ln>
      </c:spPr>
    </c:plotArea>
    <c:plotVisOnly val="1"/>
    <c:dispBlanksAs val="gap"/>
    <c:showDLblsOverMax val="0"/>
  </c:chart>
  <c:spPr>
    <a:noFill/>
    <a:ln>
      <a:noFill/>
    </a:ln>
  </c:spPr>
  <c:txPr>
    <a:bodyPr/>
    <a:lstStyle/>
    <a:p>
      <a:pPr>
        <a:defRPr sz="1800" b="0" i="0" u="none" strike="noStrike" baseline="0">
          <a:solidFill>
            <a:schemeClr val="tx1"/>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33735650467935"/>
          <c:y val="2.0685596118666986E-2"/>
          <c:w val="0.51452964686232405"/>
          <c:h val="0.89037224735205978"/>
        </c:manualLayout>
      </c:layout>
      <c:barChart>
        <c:barDir val="bar"/>
        <c:grouping val="clustered"/>
        <c:varyColors val="0"/>
        <c:ser>
          <c:idx val="0"/>
          <c:order val="0"/>
          <c:spPr>
            <a:blipFill>
              <a:blip xmlns:r="http://schemas.openxmlformats.org/officeDocument/2006/relationships" r:embed="rId1"/>
              <a:tile tx="0" ty="0" sx="100000" sy="100000" flip="none" algn="tl"/>
            </a:blipFill>
            <a:ln w="12375">
              <a:solidFill>
                <a:schemeClr val="tx1"/>
              </a:solidFill>
              <a:prstDash val="solid"/>
            </a:ln>
          </c:spPr>
          <c:invertIfNegative val="0"/>
          <c:dLbls>
            <c:numFmt formatCode="#,##0" sourceLinked="0"/>
            <c:spPr>
              <a:noFill/>
              <a:ln w="24749">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Sheet1!$A$1:$A$10</c:f>
              <c:strCache>
                <c:ptCount val="10"/>
                <c:pt idx="0">
                  <c:v>Mining, Logging, &amp; Construction</c:v>
                </c:pt>
                <c:pt idx="1">
                  <c:v>Financial Activities</c:v>
                </c:pt>
                <c:pt idx="2">
                  <c:v>Government</c:v>
                </c:pt>
                <c:pt idx="3">
                  <c:v>Information</c:v>
                </c:pt>
                <c:pt idx="4">
                  <c:v>Other Services</c:v>
                </c:pt>
                <c:pt idx="5">
                  <c:v>Manufacturing</c:v>
                </c:pt>
                <c:pt idx="6">
                  <c:v>Professional &amp; Business Services</c:v>
                </c:pt>
                <c:pt idx="7">
                  <c:v>Trade, Transportation, &amp; Utilities</c:v>
                </c:pt>
                <c:pt idx="8">
                  <c:v>Education &amp; Health Services</c:v>
                </c:pt>
                <c:pt idx="9">
                  <c:v>Leisure &amp; Hospitality</c:v>
                </c:pt>
              </c:strCache>
            </c:strRef>
          </c:cat>
          <c:val>
            <c:numRef>
              <c:f>Sheet1!$B$1:$B$10</c:f>
              <c:numCache>
                <c:formatCode>#,##0</c:formatCode>
                <c:ptCount val="10"/>
                <c:pt idx="0">
                  <c:v>3700</c:v>
                </c:pt>
                <c:pt idx="1">
                  <c:v>-2700</c:v>
                </c:pt>
                <c:pt idx="2">
                  <c:v>-3400</c:v>
                </c:pt>
                <c:pt idx="3">
                  <c:v>-6000</c:v>
                </c:pt>
                <c:pt idx="4">
                  <c:v>-6200</c:v>
                </c:pt>
                <c:pt idx="5">
                  <c:v>-7300</c:v>
                </c:pt>
                <c:pt idx="6">
                  <c:v>-25400</c:v>
                </c:pt>
                <c:pt idx="7">
                  <c:v>-27100</c:v>
                </c:pt>
                <c:pt idx="8">
                  <c:v>-37500</c:v>
                </c:pt>
                <c:pt idx="9">
                  <c:v>-63900</c:v>
                </c:pt>
              </c:numCache>
            </c:numRef>
          </c:val>
          <c:extLst>
            <c:ext xmlns:c16="http://schemas.microsoft.com/office/drawing/2014/chart" uri="{C3380CC4-5D6E-409C-BE32-E72D297353CC}">
              <c16:uniqueId val="{00000000-83B8-0843-91CF-8029DCD9DD47}"/>
            </c:ext>
          </c:extLst>
        </c:ser>
        <c:dLbls>
          <c:dLblPos val="outEnd"/>
          <c:showLegendKey val="0"/>
          <c:showVal val="1"/>
          <c:showCatName val="0"/>
          <c:showSerName val="0"/>
          <c:showPercent val="0"/>
          <c:showBubbleSize val="0"/>
        </c:dLbls>
        <c:gapWidth val="150"/>
        <c:axId val="506363264"/>
        <c:axId val="506365584"/>
      </c:barChart>
      <c:catAx>
        <c:axId val="506363264"/>
        <c:scaling>
          <c:orientation val="minMax"/>
        </c:scaling>
        <c:delete val="0"/>
        <c:axPos val="l"/>
        <c:numFmt formatCode="General" sourceLinked="1"/>
        <c:majorTickMark val="out"/>
        <c:minorTickMark val="none"/>
        <c:tickLblPos val="low"/>
        <c:spPr>
          <a:ln w="3091">
            <a:solidFill>
              <a:schemeClr val="tx1"/>
            </a:solidFill>
            <a:prstDash val="solid"/>
          </a:ln>
        </c:spPr>
        <c:txPr>
          <a:bodyPr rot="0" vert="horz"/>
          <a:lstStyle/>
          <a:p>
            <a:pPr>
              <a:defRPr/>
            </a:pPr>
            <a:endParaRPr lang="en-US"/>
          </a:p>
        </c:txPr>
        <c:crossAx val="506365584"/>
        <c:crosses val="autoZero"/>
        <c:auto val="0"/>
        <c:lblAlgn val="ctr"/>
        <c:lblOffset val="100"/>
        <c:tickLblSkip val="1"/>
        <c:tickMarkSkip val="1"/>
        <c:noMultiLvlLbl val="0"/>
      </c:catAx>
      <c:valAx>
        <c:axId val="506365584"/>
        <c:scaling>
          <c:orientation val="minMax"/>
          <c:max val="20000"/>
          <c:min val="-85000"/>
        </c:scaling>
        <c:delete val="0"/>
        <c:axPos val="b"/>
        <c:numFmt formatCode="#,##0" sourceLinked="0"/>
        <c:majorTickMark val="out"/>
        <c:minorTickMark val="none"/>
        <c:tickLblPos val="nextTo"/>
        <c:spPr>
          <a:ln w="3091">
            <a:solidFill>
              <a:schemeClr val="tx1"/>
            </a:solidFill>
            <a:prstDash val="solid"/>
          </a:ln>
        </c:spPr>
        <c:txPr>
          <a:bodyPr rot="0" vert="horz"/>
          <a:lstStyle/>
          <a:p>
            <a:pPr>
              <a:defRPr/>
            </a:pPr>
            <a:endParaRPr lang="en-US"/>
          </a:p>
        </c:txPr>
        <c:crossAx val="506363264"/>
        <c:crosses val="autoZero"/>
        <c:crossBetween val="between"/>
        <c:majorUnit val="20000"/>
      </c:valAx>
      <c:spPr>
        <a:noFill/>
        <a:ln w="25410">
          <a:noFill/>
        </a:ln>
      </c:spPr>
    </c:plotArea>
    <c:plotVisOnly val="1"/>
    <c:dispBlanksAs val="gap"/>
    <c:showDLblsOverMax val="0"/>
  </c:chart>
  <c:spPr>
    <a:noFill/>
    <a:ln>
      <a:noFill/>
    </a:ln>
  </c:spPr>
  <c:txPr>
    <a:bodyPr/>
    <a:lstStyle/>
    <a:p>
      <a:pPr>
        <a:defRPr sz="1700" b="0" i="0" u="none" strike="noStrike" baseline="0">
          <a:solidFill>
            <a:schemeClr val="tx1"/>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682313621782125"/>
          <c:y val="2.6595744680851064E-2"/>
          <c:w val="0.47695632506164004"/>
          <c:h val="0.89273049645390068"/>
        </c:manualLayout>
      </c:layout>
      <c:barChart>
        <c:barDir val="bar"/>
        <c:grouping val="clustered"/>
        <c:varyColors val="0"/>
        <c:ser>
          <c:idx val="0"/>
          <c:order val="0"/>
          <c:spPr>
            <a:blipFill>
              <a:blip xmlns:r="http://schemas.openxmlformats.org/officeDocument/2006/relationships" r:embed="rId1"/>
              <a:tile tx="0" ty="0" sx="100000" sy="100000" flip="none" algn="tl"/>
            </a:blipFill>
            <a:ln w="12375">
              <a:solidFill>
                <a:schemeClr val="tx1"/>
              </a:solidFill>
              <a:prstDash val="solid"/>
            </a:ln>
          </c:spPr>
          <c:invertIfNegative val="0"/>
          <c:dLbls>
            <c:dLbl>
              <c:idx val="0"/>
              <c:spPr>
                <a:noFill/>
                <a:ln>
                  <a:noFill/>
                </a:ln>
                <a:effectLst/>
              </c:spPr>
              <c:txPr>
                <a:bodyPr/>
                <a:lstStyle/>
                <a:p>
                  <a:pPr>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0F7-8A41-B7F3-86AA595671F3}"/>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Sheet1!$A$1:$A$10</c:f>
              <c:strCache>
                <c:ptCount val="10"/>
                <c:pt idx="0">
                  <c:v>Mining, Logging, &amp; Construction</c:v>
                </c:pt>
                <c:pt idx="1">
                  <c:v>Other Services</c:v>
                </c:pt>
                <c:pt idx="2">
                  <c:v>Information</c:v>
                </c:pt>
                <c:pt idx="3">
                  <c:v>Manufacturing</c:v>
                </c:pt>
                <c:pt idx="4">
                  <c:v>Government</c:v>
                </c:pt>
                <c:pt idx="5">
                  <c:v>Financial Activities</c:v>
                </c:pt>
                <c:pt idx="6">
                  <c:v>Trade, Transportation, &amp; Utilities</c:v>
                </c:pt>
                <c:pt idx="7">
                  <c:v>Professional &amp; Business Services</c:v>
                </c:pt>
                <c:pt idx="8">
                  <c:v>Education &amp; Health Services</c:v>
                </c:pt>
                <c:pt idx="9">
                  <c:v>Leisure &amp; Hospitality</c:v>
                </c:pt>
              </c:strCache>
            </c:strRef>
          </c:cat>
          <c:val>
            <c:numRef>
              <c:f>Sheet1!$B$1:$B$10</c:f>
              <c:numCache>
                <c:formatCode>#,##0</c:formatCode>
                <c:ptCount val="10"/>
                <c:pt idx="0">
                  <c:v>4300</c:v>
                </c:pt>
                <c:pt idx="1">
                  <c:v>-1600</c:v>
                </c:pt>
                <c:pt idx="2">
                  <c:v>-2600</c:v>
                </c:pt>
                <c:pt idx="3">
                  <c:v>-2800</c:v>
                </c:pt>
                <c:pt idx="4">
                  <c:v>-3200</c:v>
                </c:pt>
                <c:pt idx="5">
                  <c:v>-3300</c:v>
                </c:pt>
                <c:pt idx="6">
                  <c:v>-9700</c:v>
                </c:pt>
                <c:pt idx="7">
                  <c:v>-11000</c:v>
                </c:pt>
                <c:pt idx="8">
                  <c:v>-24100</c:v>
                </c:pt>
                <c:pt idx="9">
                  <c:v>-29600</c:v>
                </c:pt>
              </c:numCache>
            </c:numRef>
          </c:val>
          <c:extLst>
            <c:ext xmlns:c16="http://schemas.microsoft.com/office/drawing/2014/chart" uri="{C3380CC4-5D6E-409C-BE32-E72D297353CC}">
              <c16:uniqueId val="{00000001-60F7-8A41-B7F3-86AA595671F3}"/>
            </c:ext>
          </c:extLst>
        </c:ser>
        <c:dLbls>
          <c:dLblPos val="outEnd"/>
          <c:showLegendKey val="0"/>
          <c:showVal val="1"/>
          <c:showCatName val="0"/>
          <c:showSerName val="0"/>
          <c:showPercent val="0"/>
          <c:showBubbleSize val="0"/>
        </c:dLbls>
        <c:gapWidth val="150"/>
        <c:axId val="491341936"/>
        <c:axId val="491445056"/>
      </c:barChart>
      <c:catAx>
        <c:axId val="491341936"/>
        <c:scaling>
          <c:orientation val="minMax"/>
        </c:scaling>
        <c:delete val="0"/>
        <c:axPos val="l"/>
        <c:numFmt formatCode="General" sourceLinked="1"/>
        <c:majorTickMark val="out"/>
        <c:minorTickMark val="none"/>
        <c:tickLblPos val="low"/>
        <c:spPr>
          <a:ln w="3091">
            <a:solidFill>
              <a:schemeClr val="tx1"/>
            </a:solidFill>
            <a:prstDash val="solid"/>
          </a:ln>
        </c:spPr>
        <c:txPr>
          <a:bodyPr rot="0" vert="horz"/>
          <a:lstStyle/>
          <a:p>
            <a:pPr>
              <a:defRPr/>
            </a:pPr>
            <a:endParaRPr lang="en-US"/>
          </a:p>
        </c:txPr>
        <c:crossAx val="491445056"/>
        <c:crosses val="autoZero"/>
        <c:auto val="0"/>
        <c:lblAlgn val="ctr"/>
        <c:lblOffset val="100"/>
        <c:tickLblSkip val="1"/>
        <c:tickMarkSkip val="1"/>
        <c:noMultiLvlLbl val="0"/>
      </c:catAx>
      <c:valAx>
        <c:axId val="491445056"/>
        <c:scaling>
          <c:orientation val="minMax"/>
          <c:max val="10000"/>
          <c:min val="-50000"/>
        </c:scaling>
        <c:delete val="0"/>
        <c:axPos val="b"/>
        <c:numFmt formatCode="#,##0" sourceLinked="0"/>
        <c:majorTickMark val="out"/>
        <c:minorTickMark val="none"/>
        <c:tickLblPos val="nextTo"/>
        <c:spPr>
          <a:ln w="3091">
            <a:solidFill>
              <a:schemeClr val="tx1"/>
            </a:solidFill>
            <a:prstDash val="solid"/>
          </a:ln>
        </c:spPr>
        <c:txPr>
          <a:bodyPr rot="0" vert="horz"/>
          <a:lstStyle/>
          <a:p>
            <a:pPr>
              <a:defRPr/>
            </a:pPr>
            <a:endParaRPr lang="en-US"/>
          </a:p>
        </c:txPr>
        <c:crossAx val="491341936"/>
        <c:crosses val="autoZero"/>
        <c:crossBetween val="between"/>
        <c:majorUnit val="20000"/>
      </c:valAx>
      <c:spPr>
        <a:noFill/>
        <a:ln w="25410">
          <a:noFill/>
        </a:ln>
      </c:spPr>
    </c:plotArea>
    <c:plotVisOnly val="1"/>
    <c:dispBlanksAs val="gap"/>
    <c:showDLblsOverMax val="0"/>
  </c:chart>
  <c:spPr>
    <a:noFill/>
    <a:ln>
      <a:noFill/>
    </a:ln>
  </c:spPr>
  <c:txPr>
    <a:bodyPr/>
    <a:lstStyle/>
    <a:p>
      <a:pPr>
        <a:defRPr sz="1700" b="0" i="0" u="none" strike="noStrike" baseline="0">
          <a:solidFill>
            <a:schemeClr val="tx1"/>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
          <c:y val="3.7741050597841934E-2"/>
          <c:w val="0.52007575757575752"/>
          <c:h val="0.88326589384660248"/>
        </c:manualLayout>
      </c:layout>
      <c:barChart>
        <c:barDir val="bar"/>
        <c:grouping val="clustered"/>
        <c:varyColors val="0"/>
        <c:ser>
          <c:idx val="0"/>
          <c:order val="0"/>
          <c:spPr>
            <a:blipFill>
              <a:blip xmlns:r="http://schemas.openxmlformats.org/officeDocument/2006/relationships" r:embed="rId1"/>
              <a:tile tx="0" ty="0" sx="100000" sy="100000" flip="none" algn="tl"/>
            </a:blipFill>
            <a:ln w="12375">
              <a:solidFill>
                <a:schemeClr val="tx1"/>
              </a:solidFill>
              <a:prstDash val="solid"/>
            </a:ln>
          </c:spPr>
          <c:invertIfNegative val="0"/>
          <c:dLbls>
            <c:numFmt formatCode="#,##0" sourceLinked="0"/>
            <c:spPr>
              <a:noFill/>
              <a:ln w="24749">
                <a:noFill/>
              </a:ln>
            </c:spPr>
            <c:txPr>
              <a:bodyPr wrap="square" lIns="38100" tIns="19050" rIns="38100" bIns="19050" anchor="ctr">
                <a:spAutoFit/>
              </a:bodyPr>
              <a:lstStyle/>
              <a:p>
                <a:pPr>
                  <a:defRPr sz="17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Sheet1!$A$1:$A$10</c:f>
              <c:strCache>
                <c:ptCount val="10"/>
                <c:pt idx="0">
                  <c:v>Government</c:v>
                </c:pt>
                <c:pt idx="1">
                  <c:v>Mining, Logging, &amp; Construction</c:v>
                </c:pt>
                <c:pt idx="2">
                  <c:v>Manufacturing</c:v>
                </c:pt>
                <c:pt idx="3">
                  <c:v>Information</c:v>
                </c:pt>
                <c:pt idx="4">
                  <c:v>Financial Activities</c:v>
                </c:pt>
                <c:pt idx="5">
                  <c:v>Other Services</c:v>
                </c:pt>
                <c:pt idx="6">
                  <c:v>Professional &amp; Business Services</c:v>
                </c:pt>
                <c:pt idx="7">
                  <c:v>Trade, Transportation, &amp; Utilities</c:v>
                </c:pt>
                <c:pt idx="8">
                  <c:v>Education &amp; Health Services</c:v>
                </c:pt>
                <c:pt idx="9">
                  <c:v>Leisure &amp; Hospitality</c:v>
                </c:pt>
              </c:strCache>
            </c:strRef>
          </c:cat>
          <c:val>
            <c:numRef>
              <c:f>Sheet1!$B$1:$B$10</c:f>
              <c:numCache>
                <c:formatCode>#,##0</c:formatCode>
                <c:ptCount val="10"/>
                <c:pt idx="0">
                  <c:v>1300</c:v>
                </c:pt>
                <c:pt idx="1">
                  <c:v>-2000</c:v>
                </c:pt>
                <c:pt idx="2">
                  <c:v>-2900</c:v>
                </c:pt>
                <c:pt idx="3">
                  <c:v>-3600</c:v>
                </c:pt>
                <c:pt idx="4">
                  <c:v>-4500</c:v>
                </c:pt>
                <c:pt idx="5">
                  <c:v>-8200</c:v>
                </c:pt>
                <c:pt idx="6">
                  <c:v>-17300</c:v>
                </c:pt>
                <c:pt idx="7">
                  <c:v>-24800</c:v>
                </c:pt>
                <c:pt idx="8">
                  <c:v>-35200</c:v>
                </c:pt>
                <c:pt idx="9">
                  <c:v>-104200</c:v>
                </c:pt>
              </c:numCache>
            </c:numRef>
          </c:val>
          <c:extLst>
            <c:ext xmlns:c16="http://schemas.microsoft.com/office/drawing/2014/chart" uri="{C3380CC4-5D6E-409C-BE32-E72D297353CC}">
              <c16:uniqueId val="{00000000-980E-1448-8016-37A9127B64DC}"/>
            </c:ext>
          </c:extLst>
        </c:ser>
        <c:dLbls>
          <c:dLblPos val="outEnd"/>
          <c:showLegendKey val="0"/>
          <c:showVal val="1"/>
          <c:showCatName val="0"/>
          <c:showSerName val="0"/>
          <c:showPercent val="0"/>
          <c:showBubbleSize val="0"/>
        </c:dLbls>
        <c:gapWidth val="150"/>
        <c:axId val="506597888"/>
        <c:axId val="506576528"/>
      </c:barChart>
      <c:catAx>
        <c:axId val="506597888"/>
        <c:scaling>
          <c:orientation val="minMax"/>
        </c:scaling>
        <c:delete val="0"/>
        <c:axPos val="l"/>
        <c:numFmt formatCode="General" sourceLinked="1"/>
        <c:majorTickMark val="out"/>
        <c:minorTickMark val="none"/>
        <c:tickLblPos val="low"/>
        <c:spPr>
          <a:ln w="3091">
            <a:solidFill>
              <a:schemeClr val="tx1"/>
            </a:solidFill>
            <a:prstDash val="solid"/>
          </a:ln>
        </c:spPr>
        <c:txPr>
          <a:bodyPr rot="0" vert="horz"/>
          <a:lstStyle/>
          <a:p>
            <a:pPr>
              <a:defRPr/>
            </a:pPr>
            <a:endParaRPr lang="en-US"/>
          </a:p>
        </c:txPr>
        <c:crossAx val="506576528"/>
        <c:crosses val="autoZero"/>
        <c:auto val="0"/>
        <c:lblAlgn val="ctr"/>
        <c:lblOffset val="100"/>
        <c:tickLblSkip val="1"/>
        <c:tickMarkSkip val="1"/>
        <c:noMultiLvlLbl val="0"/>
      </c:catAx>
      <c:valAx>
        <c:axId val="506576528"/>
        <c:scaling>
          <c:orientation val="minMax"/>
          <c:max val="20000"/>
          <c:min val="-140000"/>
        </c:scaling>
        <c:delete val="0"/>
        <c:axPos val="b"/>
        <c:numFmt formatCode="#,##0" sourceLinked="0"/>
        <c:majorTickMark val="out"/>
        <c:minorTickMark val="none"/>
        <c:tickLblPos val="nextTo"/>
        <c:spPr>
          <a:ln w="3091">
            <a:solidFill>
              <a:schemeClr val="tx1"/>
            </a:solidFill>
            <a:prstDash val="solid"/>
          </a:ln>
        </c:spPr>
        <c:txPr>
          <a:bodyPr rot="0" vert="horz"/>
          <a:lstStyle/>
          <a:p>
            <a:pPr>
              <a:defRPr/>
            </a:pPr>
            <a:endParaRPr lang="en-US"/>
          </a:p>
        </c:txPr>
        <c:crossAx val="506597888"/>
        <c:crosses val="autoZero"/>
        <c:crossBetween val="between"/>
        <c:majorUnit val="30000"/>
      </c:valAx>
      <c:spPr>
        <a:noFill/>
        <a:ln w="25410">
          <a:noFill/>
        </a:ln>
      </c:spPr>
    </c:plotArea>
    <c:plotVisOnly val="1"/>
    <c:dispBlanksAs val="gap"/>
    <c:showDLblsOverMax val="0"/>
  </c:chart>
  <c:spPr>
    <a:noFill/>
    <a:ln>
      <a:noFill/>
    </a:ln>
  </c:spPr>
  <c:txPr>
    <a:bodyPr/>
    <a:lstStyle/>
    <a:p>
      <a:pPr>
        <a:defRPr sz="1700" b="0" i="0" u="none" strike="noStrike" baseline="0">
          <a:solidFill>
            <a:schemeClr val="tx1"/>
          </a:solidFill>
          <a:latin typeface="Arial"/>
          <a:ea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0.66022</cdr:x>
      <cdr:y>0.6809</cdr:y>
    </cdr:from>
    <cdr:to>
      <cdr:x>0.94727</cdr:x>
      <cdr:y>0.76357</cdr:y>
    </cdr:to>
    <cdr:sp macro="" textlink="">
      <cdr:nvSpPr>
        <cdr:cNvPr id="2" name="Text Box 6"/>
        <cdr:cNvSpPr txBox="1">
          <a:spLocks xmlns:a="http://schemas.openxmlformats.org/drawingml/2006/main" noChangeArrowheads="1"/>
        </cdr:cNvSpPr>
      </cdr:nvSpPr>
      <cdr:spPr bwMode="auto">
        <a:xfrm xmlns:a="http://schemas.openxmlformats.org/drawingml/2006/main">
          <a:off x="7968906" y="3548898"/>
          <a:ext cx="3464716" cy="43088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2400" i="1"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i="1"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i="1"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i="1"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i="1" kern="1200">
              <a:solidFill>
                <a:schemeClr val="tx1"/>
              </a:solidFill>
              <a:latin typeface="Times New Roman" pitchFamily="18" charset="0"/>
              <a:ea typeface="+mn-ea"/>
              <a:cs typeface="Arial" pitchFamily="34" charset="0"/>
            </a:defRPr>
          </a:lvl5pPr>
          <a:lvl6pPr marL="2286000" algn="l" defTabSz="914400" rtl="0" eaLnBrk="1" latinLnBrk="0" hangingPunct="1">
            <a:defRPr sz="2400" i="1" kern="1200">
              <a:solidFill>
                <a:schemeClr val="tx1"/>
              </a:solidFill>
              <a:latin typeface="Times New Roman" pitchFamily="18" charset="0"/>
              <a:ea typeface="+mn-ea"/>
              <a:cs typeface="Arial" pitchFamily="34" charset="0"/>
            </a:defRPr>
          </a:lvl6pPr>
          <a:lvl7pPr marL="2743200" algn="l" defTabSz="914400" rtl="0" eaLnBrk="1" latinLnBrk="0" hangingPunct="1">
            <a:defRPr sz="2400" i="1" kern="1200">
              <a:solidFill>
                <a:schemeClr val="tx1"/>
              </a:solidFill>
              <a:latin typeface="Times New Roman" pitchFamily="18" charset="0"/>
              <a:ea typeface="+mn-ea"/>
              <a:cs typeface="Arial" pitchFamily="34" charset="0"/>
            </a:defRPr>
          </a:lvl7pPr>
          <a:lvl8pPr marL="3200400" algn="l" defTabSz="914400" rtl="0" eaLnBrk="1" latinLnBrk="0" hangingPunct="1">
            <a:defRPr sz="2400" i="1" kern="1200">
              <a:solidFill>
                <a:schemeClr val="tx1"/>
              </a:solidFill>
              <a:latin typeface="Times New Roman" pitchFamily="18" charset="0"/>
              <a:ea typeface="+mn-ea"/>
              <a:cs typeface="Arial" pitchFamily="34" charset="0"/>
            </a:defRPr>
          </a:lvl8pPr>
          <a:lvl9pPr marL="3657600" algn="l" defTabSz="914400" rtl="0" eaLnBrk="1" latinLnBrk="0" hangingPunct="1">
            <a:defRPr sz="2400" i="1" kern="1200">
              <a:solidFill>
                <a:schemeClr val="tx1"/>
              </a:solidFill>
              <a:latin typeface="Times New Roman" pitchFamily="18" charset="0"/>
              <a:ea typeface="+mn-ea"/>
              <a:cs typeface="Arial" pitchFamily="34" charset="0"/>
            </a:defRPr>
          </a:lvl9pPr>
        </a:lstStyle>
        <a:p xmlns:a="http://schemas.openxmlformats.org/drawingml/2006/main">
          <a:pPr algn="ctr" eaLnBrk="0" hangingPunct="0"/>
          <a:r>
            <a:rPr lang="en-US" sz="2200" b="1" i="0" dirty="0">
              <a:solidFill>
                <a:schemeClr val="tx1"/>
              </a:solidFill>
              <a:latin typeface="Arial" pitchFamily="34" charset="0"/>
            </a:rPr>
            <a:t> 2020Q2: -31.7%</a:t>
          </a:r>
        </a:p>
      </cdr:txBody>
    </cdr:sp>
  </cdr:relSizeAnchor>
</c:userShapes>
</file>

<file path=ppt/drawings/drawing2.xml><?xml version="1.0" encoding="utf-8"?>
<c:userShapes xmlns:c="http://schemas.openxmlformats.org/drawingml/2006/chart">
  <cdr:relSizeAnchor xmlns:cdr="http://schemas.openxmlformats.org/drawingml/2006/chartDrawing">
    <cdr:from>
      <cdr:x>0.67792</cdr:x>
      <cdr:y>0.59127</cdr:y>
    </cdr:from>
    <cdr:to>
      <cdr:x>0.88912</cdr:x>
      <cdr:y>0.79595</cdr:y>
    </cdr:to>
    <cdr:sp macro="" textlink="">
      <cdr:nvSpPr>
        <cdr:cNvPr id="2" name="TextBox 1">
          <a:extLst xmlns:a="http://schemas.openxmlformats.org/drawingml/2006/main">
            <a:ext uri="{FF2B5EF4-FFF2-40B4-BE49-F238E27FC236}">
              <a16:creationId xmlns:a16="http://schemas.microsoft.com/office/drawing/2014/main" id="{901DAAC9-D45E-BD43-8F0A-921168E9618F}"/>
            </a:ext>
          </a:extLst>
        </cdr:cNvPr>
        <cdr:cNvSpPr txBox="1"/>
      </cdr:nvSpPr>
      <cdr:spPr>
        <a:xfrm xmlns:a="http://schemas.openxmlformats.org/drawingml/2006/main">
          <a:off x="8182562" y="3081737"/>
          <a:ext cx="2549201" cy="10668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chemeClr val="tx1"/>
              </a:solidFill>
              <a:latin typeface="Constantia" panose="02030602050306030303" pitchFamily="18" charset="0"/>
            </a:rPr>
            <a:t>August 2020:</a:t>
          </a:r>
        </a:p>
        <a:p xmlns:a="http://schemas.openxmlformats.org/drawingml/2006/main">
          <a:pPr algn="ctr"/>
          <a:r>
            <a:rPr lang="en-US" sz="2000" b="1" dirty="0">
              <a:solidFill>
                <a:schemeClr val="tx1"/>
              </a:solidFill>
              <a:latin typeface="Constantia" panose="02030602050306030303" pitchFamily="18" charset="0"/>
            </a:rPr>
            <a:t>+1.37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0.28891</cdr:x>
      <cdr:y>0.11645</cdr:y>
    </cdr:from>
    <cdr:to>
      <cdr:x>0.28891</cdr:x>
      <cdr:y>0.90146</cdr:y>
    </cdr:to>
    <cdr:cxnSp macro="">
      <cdr:nvCxnSpPr>
        <cdr:cNvPr id="3" name="Straight Connector 2">
          <a:extLst xmlns:a="http://schemas.openxmlformats.org/drawingml/2006/main">
            <a:ext uri="{FF2B5EF4-FFF2-40B4-BE49-F238E27FC236}">
              <a16:creationId xmlns:a16="http://schemas.microsoft.com/office/drawing/2014/main" id="{7309DB21-F52A-9E4A-89FF-3377CC1DC30D}"/>
            </a:ext>
          </a:extLst>
        </cdr:cNvPr>
        <cdr:cNvCxnSpPr/>
      </cdr:nvCxnSpPr>
      <cdr:spPr>
        <a:xfrm xmlns:a="http://schemas.openxmlformats.org/drawingml/2006/main">
          <a:off x="3487120" y="606925"/>
          <a:ext cx="0" cy="4091552"/>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0.19774</cdr:x>
      <cdr:y>0.11942</cdr:y>
    </cdr:from>
    <cdr:to>
      <cdr:x>0.38649</cdr:x>
      <cdr:y>0.17889</cdr:y>
    </cdr:to>
    <cdr:sp macro="" textlink="">
      <cdr:nvSpPr>
        <cdr:cNvPr id="4" name="TextBox 3">
          <a:extLst xmlns:a="http://schemas.openxmlformats.org/drawingml/2006/main">
            <a:ext uri="{FF2B5EF4-FFF2-40B4-BE49-F238E27FC236}">
              <a16:creationId xmlns:a16="http://schemas.microsoft.com/office/drawing/2014/main" id="{8E4FA67E-D5CD-9042-A736-72274BD560D4}"/>
            </a:ext>
          </a:extLst>
        </cdr:cNvPr>
        <cdr:cNvSpPr txBox="1"/>
      </cdr:nvSpPr>
      <cdr:spPr>
        <a:xfrm xmlns:a="http://schemas.openxmlformats.org/drawingml/2006/main">
          <a:off x="2386740" y="622424"/>
          <a:ext cx="2278251" cy="3099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latin typeface="Constantia" panose="02030602050306030303" pitchFamily="18" charset="0"/>
            </a:rPr>
            <a:t>Historic      Projected</a:t>
          </a:r>
        </a:p>
      </cdr:txBody>
    </cdr:sp>
  </cdr:relSizeAnchor>
  <cdr:relSizeAnchor xmlns:cdr="http://schemas.openxmlformats.org/drawingml/2006/chartDrawing">
    <cdr:from>
      <cdr:x>0.53073</cdr:x>
      <cdr:y>0.37597</cdr:y>
    </cdr:from>
    <cdr:to>
      <cdr:x>0.75244</cdr:x>
      <cdr:y>0.43759</cdr:y>
    </cdr:to>
    <cdr:sp macro="" textlink="">
      <cdr:nvSpPr>
        <cdr:cNvPr id="6" name="TextBox 1">
          <a:extLst xmlns:a="http://schemas.openxmlformats.org/drawingml/2006/main">
            <a:ext uri="{FF2B5EF4-FFF2-40B4-BE49-F238E27FC236}">
              <a16:creationId xmlns:a16="http://schemas.microsoft.com/office/drawing/2014/main" id="{157CCC3E-B1D4-DF47-9364-E9AA4E22DF83}"/>
            </a:ext>
          </a:extLst>
        </cdr:cNvPr>
        <cdr:cNvSpPr txBox="1"/>
      </cdr:nvSpPr>
      <cdr:spPr>
        <a:xfrm xmlns:a="http://schemas.openxmlformats.org/drawingml/2006/main">
          <a:off x="6405967" y="1959582"/>
          <a:ext cx="2676041" cy="3211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1" dirty="0">
              <a:solidFill>
                <a:schemeClr val="accent6"/>
              </a:solidFill>
              <a:latin typeface="Constantia" panose="02030602050306030303" pitchFamily="18" charset="0"/>
            </a:rPr>
            <a:t>Jan. 2020 Projections</a:t>
          </a:r>
        </a:p>
      </cdr:txBody>
    </cdr:sp>
  </cdr:relSizeAnchor>
  <cdr:relSizeAnchor xmlns:cdr="http://schemas.openxmlformats.org/drawingml/2006/chartDrawing">
    <cdr:from>
      <cdr:x>0.53494</cdr:x>
      <cdr:y>0.15378</cdr:y>
    </cdr:from>
    <cdr:to>
      <cdr:x>0.75665</cdr:x>
      <cdr:y>0.2154</cdr:y>
    </cdr:to>
    <cdr:sp macro="" textlink="">
      <cdr:nvSpPr>
        <cdr:cNvPr id="7" name="TextBox 1">
          <a:extLst xmlns:a="http://schemas.openxmlformats.org/drawingml/2006/main">
            <a:ext uri="{FF2B5EF4-FFF2-40B4-BE49-F238E27FC236}">
              <a16:creationId xmlns:a16="http://schemas.microsoft.com/office/drawing/2014/main" id="{3627C45D-82AE-A94D-AC0C-6D069B4AA127}"/>
            </a:ext>
          </a:extLst>
        </cdr:cNvPr>
        <cdr:cNvSpPr txBox="1"/>
      </cdr:nvSpPr>
      <cdr:spPr>
        <a:xfrm xmlns:a="http://schemas.openxmlformats.org/drawingml/2006/main">
          <a:off x="6456768" y="801514"/>
          <a:ext cx="2676041" cy="3211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endParaRPr lang="en-US" sz="1600" b="1" dirty="0">
            <a:solidFill>
              <a:srgbClr val="00B0F0"/>
            </a:solidFill>
            <a:latin typeface="Constantia" panose="02030602050306030303" pitchFamily="18" charset="0"/>
          </a:endParaRPr>
        </a:p>
      </cdr:txBody>
    </cdr:sp>
  </cdr:relSizeAnchor>
  <cdr:relSizeAnchor xmlns:cdr="http://schemas.openxmlformats.org/drawingml/2006/chartDrawing">
    <cdr:from>
      <cdr:x>0.53401</cdr:x>
      <cdr:y>0.223</cdr:y>
    </cdr:from>
    <cdr:to>
      <cdr:x>0.75572</cdr:x>
      <cdr:y>0.28462</cdr:y>
    </cdr:to>
    <cdr:sp macro="" textlink="">
      <cdr:nvSpPr>
        <cdr:cNvPr id="8" name="TextBox 1">
          <a:extLst xmlns:a="http://schemas.openxmlformats.org/drawingml/2006/main">
            <a:ext uri="{FF2B5EF4-FFF2-40B4-BE49-F238E27FC236}">
              <a16:creationId xmlns:a16="http://schemas.microsoft.com/office/drawing/2014/main" id="{E60FFBCA-47F7-FE45-870C-A9C680E042E2}"/>
            </a:ext>
          </a:extLst>
        </cdr:cNvPr>
        <cdr:cNvSpPr txBox="1"/>
      </cdr:nvSpPr>
      <cdr:spPr>
        <a:xfrm xmlns:a="http://schemas.openxmlformats.org/drawingml/2006/main">
          <a:off x="6445574" y="1162280"/>
          <a:ext cx="2676041" cy="3211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600" b="1" dirty="0">
              <a:solidFill>
                <a:srgbClr val="011893"/>
              </a:solidFill>
              <a:latin typeface="Constantia" panose="02030602050306030303" pitchFamily="18" charset="0"/>
            </a:rPr>
            <a:t>June 2020 Projections</a:t>
          </a:r>
        </a:p>
      </cdr:txBody>
    </cdr:sp>
  </cdr:relSizeAnchor>
</c:userShapes>
</file>

<file path=ppt/drawings/drawing4.xml><?xml version="1.0" encoding="utf-8"?>
<c:userShapes xmlns:c="http://schemas.openxmlformats.org/drawingml/2006/chart">
  <cdr:relSizeAnchor xmlns:cdr="http://schemas.openxmlformats.org/drawingml/2006/chartDrawing">
    <cdr:from>
      <cdr:x>0.78809</cdr:x>
      <cdr:y>0.12609</cdr:y>
    </cdr:from>
    <cdr:to>
      <cdr:x>0.9443</cdr:x>
      <cdr:y>0.31231</cdr:y>
    </cdr:to>
    <cdr:sp macro="" textlink="">
      <cdr:nvSpPr>
        <cdr:cNvPr id="2" name="TextBox 1"/>
        <cdr:cNvSpPr txBox="1"/>
      </cdr:nvSpPr>
      <cdr:spPr>
        <a:xfrm xmlns:a="http://schemas.openxmlformats.org/drawingml/2006/main">
          <a:off x="9512312" y="668698"/>
          <a:ext cx="1885453" cy="987652"/>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2200" b="1" dirty="0">
              <a:latin typeface="Constantia" panose="02030602050306030303" pitchFamily="18" charset="0"/>
            </a:rPr>
            <a:t>July 2020:</a:t>
          </a:r>
        </a:p>
        <a:p xmlns:a="http://schemas.openxmlformats.org/drawingml/2006/main">
          <a:pPr algn="ctr"/>
          <a:r>
            <a:rPr lang="en-US" sz="2200" b="1" dirty="0">
              <a:latin typeface="Constantia" panose="02030602050306030303" pitchFamily="18" charset="0"/>
            </a:rPr>
            <a:t>17.8%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A2D6E-2EC2-0B45-8BBA-DB9AC3BDFFF8}" type="datetimeFigureOut">
              <a:rPr lang="en-US" smtClean="0"/>
              <a:t>9/21/20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79E04-1056-1D4C-9AD3-84033DAD3D40}" type="slidenum">
              <a:rPr lang="en-US" smtClean="0"/>
              <a:t>‹#›</a:t>
            </a:fld>
            <a:endParaRPr lang="en-US"/>
          </a:p>
        </p:txBody>
      </p:sp>
    </p:spTree>
    <p:extLst>
      <p:ext uri="{BB962C8B-B14F-4D97-AF65-F5344CB8AC3E}">
        <p14:creationId xmlns:p14="http://schemas.microsoft.com/office/powerpoint/2010/main" val="83585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ensus.gov/retail/index.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ldmansachs.com/insights/pages/top-of-mind/coronavirus/report.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cnn.com/2020/03/25/politics/stimulus-package-details-coronavirus/index.html" TargetMode="External"/><Relationship Id="rId3" Type="http://schemas.openxmlformats.org/officeDocument/2006/relationships/hyperlink" Target="http://www.crfb.org/blogs/covid-money-tracker-policies-enacted-to-date" TargetMode="External"/><Relationship Id="rId7" Type="http://schemas.openxmlformats.org/officeDocument/2006/relationships/hyperlink" Target="http://www.crfb.org/blogs/whats-2-trillion-coronavirus-relief-packag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npr.org/2020/03/26/821457551/whats-inside-the-senate-s-2-trillion-coronavirus-aid-package" TargetMode="External"/><Relationship Id="rId5" Type="http://schemas.openxmlformats.org/officeDocument/2006/relationships/hyperlink" Target="https://www.npr.org/2020/03/27/822062909/house-aims-to-send-2-trillion-rescue-package-to-president-to-stem-coronavirus-cr" TargetMode="External"/><Relationship Id="rId4" Type="http://schemas.openxmlformats.org/officeDocument/2006/relationships/hyperlink" Target="https://www.npr.org/2020/03/25/818881845/senate-reaches-historic-deal-on-2t-coronavirus-economic-rescue-packag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pentable.com/state-of-industry"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vid19.healthdata.org/united-states-of-americ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rcgis.com/apps/opsdashboard/index.html#/bda7594740fd40299423467b48e9ecf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vid19.healthdata.org/united-states-of-americ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ovidtracking.com/data/us-dail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nytimes.com/interactive/2020/us/states-reopen-map-coronavirus.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cnn.com/interactive/2020/us/states-reopen-coronavirus-trnd/" TargetMode="External"/><Relationship Id="rId4" Type="http://schemas.openxmlformats.org/officeDocument/2006/relationships/hyperlink" Target="https://www.bloomberg.com/graphics/us-states-reopening-coronavirus-tracker/"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raps.org/news-and-articles/news-articles/2020/3/covid-19-vaccine-tracker" TargetMode="External"/><Relationship Id="rId3" Type="http://schemas.openxmlformats.org/officeDocument/2006/relationships/hyperlink" Target="https://www.healthline.com/health-news/heres-exactly-where-were-at-with-vaccines-and-treatments-for-covid-19#Vaccines" TargetMode="External"/><Relationship Id="rId7" Type="http://schemas.openxmlformats.org/officeDocument/2006/relationships/hyperlink" Target="https://www.nature.com/articles/d41573-020-00073-5"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npr.org/sections/coronavirus-live-updates/2020/07/27/895672859/us-vaccine-candidate-heads-to-widespread-testing-in-people" TargetMode="External"/><Relationship Id="rId5" Type="http://schemas.openxmlformats.org/officeDocument/2006/relationships/hyperlink" Target="https://milkeninstitute.org/covid-19-tracker" TargetMode="External"/><Relationship Id="rId4" Type="http://schemas.openxmlformats.org/officeDocument/2006/relationships/hyperlink" Target="https://www.cnbc.com/2020/05/07/timeline-on-covid-19-vaccine-and-treatments-under-development-now.html" TargetMode="External"/><Relationship Id="rId9" Type="http://schemas.openxmlformats.org/officeDocument/2006/relationships/hyperlink" Target="https://www.weforum.org/agenda/2020/04/drugs-vaccines-therapies-covid19-health/"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fas.org/sgp/crs/row/R46270.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bo.gov/data/budget-economic-data#3"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crfb.org/blogs/cbo-releases-new-economic-projections-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hiladelphiafed.org/research-and-data/real-time-center/survey-of-professional-forecasters/anxious-index"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philadelphiafed.org/research-and-data/real-time-center/survey-of-professional-forecasters/schedule"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fred.stlouisfed.org/series/PSAVER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vidtracking.com/data/charts/us-daily-positiv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tlouisfed.org/on-the-economy/2020/march/covid-19-workers-highest-unemployment-risk?utm_source=twitter&amp;utm_medium=SM&amp;utm_content=stlouisfed&amp;utm_campaign=c5199a6d-16ae-49b4-a5fa-1cd4542b8be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ui.doleta.gov/unemploy/claims_arch.asp"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fred.stlouisfed.org/series/CC4WSA" TargetMode="External"/><Relationship Id="rId5" Type="http://schemas.openxmlformats.org/officeDocument/2006/relationships/hyperlink" Target="https://fred.stlouisfed.org/series/CCSA" TargetMode="External"/><Relationship Id="rId4" Type="http://schemas.openxmlformats.org/officeDocument/2006/relationships/hyperlink" Target="https://fred.stlouisfed.org/series/ICSA"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ui.doleta.gov/unemploy/claims_arch.asp"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fred.stlouisfed.org/series/CC4WSA" TargetMode="External"/><Relationship Id="rId5" Type="http://schemas.openxmlformats.org/officeDocument/2006/relationships/hyperlink" Target="https://fred.stlouisfed.org/series/CCSA" TargetMode="External"/><Relationship Id="rId4" Type="http://schemas.openxmlformats.org/officeDocument/2006/relationships/hyperlink" Target="https://fred.stlouisfed.org/series/ICSA"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1733D58E-9DA7-304F-9665-D48A9038FCEF}" type="slidenum">
              <a:rPr lang="en-US" smtClean="0"/>
              <a:t>1</a:t>
            </a:fld>
            <a:endParaRPr lang="en-US"/>
          </a:p>
        </p:txBody>
      </p:sp>
    </p:spTree>
    <p:extLst>
      <p:ext uri="{BB962C8B-B14F-4D97-AF65-F5344CB8AC3E}">
        <p14:creationId xmlns:p14="http://schemas.microsoft.com/office/powerpoint/2010/main" val="470888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33D58E-9DA7-304F-9665-D48A9038FCEF}" type="slidenum">
              <a:rPr lang="en-US" smtClean="0"/>
              <a:t>11</a:t>
            </a:fld>
            <a:endParaRPr lang="en-US"/>
          </a:p>
        </p:txBody>
      </p:sp>
    </p:spTree>
    <p:extLst>
      <p:ext uri="{BB962C8B-B14F-4D97-AF65-F5344CB8AC3E}">
        <p14:creationId xmlns:p14="http://schemas.microsoft.com/office/powerpoint/2010/main" val="1243892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ADE611-5AB9-A04F-B0F1-60A5DD3B1928}" type="slidenum">
              <a:rPr lang="en-US" smtClean="0"/>
              <a:t>13</a:t>
            </a:fld>
            <a:endParaRPr lang="en-US"/>
          </a:p>
        </p:txBody>
      </p:sp>
    </p:spTree>
    <p:extLst>
      <p:ext uri="{BB962C8B-B14F-4D97-AF65-F5344CB8AC3E}">
        <p14:creationId xmlns:p14="http://schemas.microsoft.com/office/powerpoint/2010/main" val="20627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03" rtl="0" eaLnBrk="1" fontAlgn="auto" latinLnBrk="0" hangingPunct="1">
              <a:lnSpc>
                <a:spcPct val="100000"/>
              </a:lnSpc>
              <a:spcBef>
                <a:spcPts val="0"/>
              </a:spcBef>
              <a:spcAft>
                <a:spcPts val="0"/>
              </a:spcAft>
              <a:buClrTx/>
              <a:buSzTx/>
              <a:buFontTx/>
              <a:buNone/>
              <a:tabLst/>
              <a:defRPr/>
            </a:pPr>
            <a:r>
              <a:rPr lang="en-US" dirty="0">
                <a:solidFill>
                  <a:srgbClr val="FF0000"/>
                </a:solidFill>
              </a:rPr>
              <a:t>NOTE: Could we spruce up the table/change the table colors?</a:t>
            </a:r>
          </a:p>
        </p:txBody>
      </p:sp>
      <p:sp>
        <p:nvSpPr>
          <p:cNvPr id="4" name="Slide Number Placeholder 3"/>
          <p:cNvSpPr>
            <a:spLocks noGrp="1"/>
          </p:cNvSpPr>
          <p:nvPr>
            <p:ph type="sldNum" sz="quarter" idx="10"/>
          </p:nvPr>
        </p:nvSpPr>
        <p:spPr/>
        <p:txBody>
          <a:bodyPr/>
          <a:lstStyle/>
          <a:p>
            <a:fld id="{18ADE611-5AB9-A04F-B0F1-60A5DD3B1928}" type="slidenum">
              <a:rPr lang="en-US" smtClean="0"/>
              <a:t>14</a:t>
            </a:fld>
            <a:endParaRPr lang="en-US"/>
          </a:p>
        </p:txBody>
      </p:sp>
    </p:spTree>
    <p:extLst>
      <p:ext uri="{BB962C8B-B14F-4D97-AF65-F5344CB8AC3E}">
        <p14:creationId xmlns:p14="http://schemas.microsoft.com/office/powerpoint/2010/main" val="996720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79E04-1056-1D4C-9AD3-84033DAD3D40}" type="slidenum">
              <a:rPr lang="en-US" smtClean="0"/>
              <a:t>15</a:t>
            </a:fld>
            <a:endParaRPr lang="en-US"/>
          </a:p>
        </p:txBody>
      </p:sp>
    </p:spTree>
    <p:extLst>
      <p:ext uri="{BB962C8B-B14F-4D97-AF65-F5344CB8AC3E}">
        <p14:creationId xmlns:p14="http://schemas.microsoft.com/office/powerpoint/2010/main" val="707643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dirty="0">
                <a:solidFill>
                  <a:schemeClr val="tx1"/>
                </a:solidFill>
                <a:effectLst/>
                <a:latin typeface="+mn-lt"/>
                <a:ea typeface="+mn-ea"/>
                <a:cs typeface="+mn-cs"/>
                <a:hlinkClick r:id="rId3"/>
              </a:rPr>
              <a:t>https://www.census.gov/retail/index.html</a:t>
            </a:r>
            <a:r>
              <a:rPr lang="en-US" dirty="0"/>
              <a:t> </a:t>
            </a:r>
          </a:p>
        </p:txBody>
      </p:sp>
      <p:sp>
        <p:nvSpPr>
          <p:cNvPr id="4" name="Slide Number Placeholder 3"/>
          <p:cNvSpPr>
            <a:spLocks noGrp="1"/>
          </p:cNvSpPr>
          <p:nvPr>
            <p:ph type="sldNum" sz="quarter" idx="5"/>
          </p:nvPr>
        </p:nvSpPr>
        <p:spPr/>
        <p:txBody>
          <a:bodyPr/>
          <a:lstStyle/>
          <a:p>
            <a:fld id="{C287B861-3B23-7045-8DA0-FDD52E5F41AF}" type="slidenum">
              <a:rPr lang="en-US" smtClean="0"/>
              <a:t>16</a:t>
            </a:fld>
            <a:endParaRPr lang="en-US"/>
          </a:p>
        </p:txBody>
      </p:sp>
    </p:spTree>
    <p:extLst>
      <p:ext uri="{BB962C8B-B14F-4D97-AF65-F5344CB8AC3E}">
        <p14:creationId xmlns:p14="http://schemas.microsoft.com/office/powerpoint/2010/main" val="503957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https://www.goldmansachs.com/insights/pages/top-of-mind/coronavirus/report.pdf</a:t>
            </a:r>
            <a:endParaRPr lang="en-US" dirty="0"/>
          </a:p>
        </p:txBody>
      </p:sp>
      <p:sp>
        <p:nvSpPr>
          <p:cNvPr id="4" name="Slide Number Placeholder 3"/>
          <p:cNvSpPr>
            <a:spLocks noGrp="1"/>
          </p:cNvSpPr>
          <p:nvPr>
            <p:ph type="sldNum" sz="quarter" idx="5"/>
          </p:nvPr>
        </p:nvSpPr>
        <p:spPr/>
        <p:txBody>
          <a:bodyPr/>
          <a:lstStyle/>
          <a:p>
            <a:fld id="{4D745848-1E63-3D42-919A-AE21A2E60E3A}" type="slidenum">
              <a:rPr lang="en-US" smtClean="0"/>
              <a:t>17</a:t>
            </a:fld>
            <a:endParaRPr lang="en-US"/>
          </a:p>
        </p:txBody>
      </p:sp>
    </p:spTree>
    <p:extLst>
      <p:ext uri="{BB962C8B-B14F-4D97-AF65-F5344CB8AC3E}">
        <p14:creationId xmlns:p14="http://schemas.microsoft.com/office/powerpoint/2010/main" val="2933704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http://www.crfb.org/blogs/covid-money-tracker-policies-enacted-to-date</a:t>
            </a:r>
            <a:endParaRPr lang="en-US" dirty="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 action="ppaction://noaction"/>
              </a:rPr>
              <a:t>http://www.crfb.org/papers/webinar-chartbook-unpacking-next-phase-covid-19-relief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 action="ppaction://noaction"/>
              </a:rPr>
              <a:t>http://www.crfb.org/blogs/whats-2-trillion-coronavirus-relief-package</a:t>
            </a:r>
            <a:endParaRPr lang="en-US" dirty="0">
              <a:hlinkClick r:id="rId4"/>
            </a:endParaRPr>
          </a:p>
          <a:p>
            <a:r>
              <a:rPr lang="en-US" dirty="0">
                <a:hlinkClick r:id="rId5"/>
              </a:rPr>
              <a:t>https://www.npr.org/2020/03/27/822062909/house-aims-to-send-2-trillion-rescue-package-to-president-to-stem-coronavirus-cr</a:t>
            </a:r>
            <a:endParaRPr lang="en-US" dirty="0">
              <a:hlinkClick r:id="rId4"/>
            </a:endParaRPr>
          </a:p>
          <a:p>
            <a:r>
              <a:rPr lang="en-US" dirty="0">
                <a:hlinkClick r:id="rId6"/>
              </a:rPr>
              <a:t>https://www.npr.org/2020/03/26/821457551/whats-inside-the-senate-s-2-trillion-coronavirus-aid-package</a:t>
            </a:r>
            <a:endParaRPr lang="en-US" dirty="0">
              <a:hlinkClick r:id="rId7"/>
            </a:endParaRPr>
          </a:p>
          <a:p>
            <a:r>
              <a:rPr lang="en-US" dirty="0">
                <a:hlinkClick r:id="rId4"/>
              </a:rPr>
              <a:t>https://www.npr.org/2020/03/25/818881845/senate-reaches-historic-deal-on-2t-coronavirus-economic-rescue-package</a:t>
            </a:r>
            <a:endParaRPr lang="en-US" dirty="0"/>
          </a:p>
          <a:p>
            <a:r>
              <a:rPr lang="en-US" dirty="0">
                <a:hlinkClick r:id="rId8"/>
              </a:rPr>
              <a:t>https://www.cnn.com/2020/03/25/politics/stimulus-package-details-coronavirus/index.html</a:t>
            </a:r>
            <a:endParaRPr lang="en-US" dirty="0"/>
          </a:p>
        </p:txBody>
      </p:sp>
      <p:sp>
        <p:nvSpPr>
          <p:cNvPr id="4" name="Slide Number Placeholder 3"/>
          <p:cNvSpPr>
            <a:spLocks noGrp="1"/>
          </p:cNvSpPr>
          <p:nvPr>
            <p:ph type="sldNum" sz="quarter" idx="5"/>
          </p:nvPr>
        </p:nvSpPr>
        <p:spPr/>
        <p:txBody>
          <a:bodyPr/>
          <a:lstStyle/>
          <a:p>
            <a:fld id="{4D745848-1E63-3D42-919A-AE21A2E60E3A}" type="slidenum">
              <a:rPr lang="en-US" smtClean="0"/>
              <a:t>18</a:t>
            </a:fld>
            <a:endParaRPr lang="en-US"/>
          </a:p>
        </p:txBody>
      </p:sp>
    </p:spTree>
    <p:extLst>
      <p:ext uri="{BB962C8B-B14F-4D97-AF65-F5344CB8AC3E}">
        <p14:creationId xmlns:p14="http://schemas.microsoft.com/office/powerpoint/2010/main" val="1462742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kern="1200" dirty="0">
                <a:solidFill>
                  <a:schemeClr val="tx1"/>
                </a:solidFill>
                <a:effectLst/>
                <a:latin typeface="+mn-lt"/>
                <a:ea typeface="+mn-ea"/>
                <a:cs typeface="+mn-cs"/>
                <a:hlinkClick r:id="rId3"/>
              </a:rPr>
              <a:t>https://www.opentable.com/state-of-industry</a:t>
            </a:r>
            <a:r>
              <a:rPr lang="en-US" dirty="0"/>
              <a:t> </a:t>
            </a:r>
          </a:p>
          <a:p>
            <a:r>
              <a:rPr lang="en-US" sz="1200" b="0" i="0" kern="1200" dirty="0">
                <a:solidFill>
                  <a:schemeClr val="tx1"/>
                </a:solidFill>
                <a:effectLst/>
                <a:latin typeface="+mn-lt"/>
                <a:ea typeface="+mn-ea"/>
                <a:cs typeface="+mn-cs"/>
              </a:rPr>
              <a:t>First, the overall impact of </a:t>
            </a:r>
            <a:r>
              <a:rPr lang="en-US" sz="1200" b="0" i="0" kern="1200" dirty="0" err="1">
                <a:solidFill>
                  <a:schemeClr val="tx1"/>
                </a:solidFill>
                <a:effectLst/>
                <a:latin typeface="+mn-lt"/>
                <a:ea typeface="+mn-ea"/>
                <a:cs typeface="+mn-cs"/>
              </a:rPr>
              <a:t>Covid</a:t>
            </a:r>
            <a:r>
              <a:rPr lang="en-US" sz="1200" b="0" i="0" kern="1200" dirty="0">
                <a:solidFill>
                  <a:schemeClr val="tx1"/>
                </a:solidFill>
                <a:effectLst/>
                <a:latin typeface="+mn-lt"/>
                <a:ea typeface="+mn-ea"/>
                <a:cs typeface="+mn-cs"/>
              </a:rPr>
              <a:t> 19 on the industry by showing year-over-year seated diners at a sample of restaurants on the OpenTable network across all channels: online reservations, phone reservations, and walk-ins. For year-over-year comparisons by day, we compare to the same day of the week from the same week in the previous year. For example, we’d compare Tuesday of week 11 in 2020 to Tuesday of week 11 in 2019. Only states or metros with 50+ restaurants on the OpenTable network for 2019 or 2020 are included in the sample. To better reflect the state of the industry overall, this dataset is based on a sample of approximately 20,000 restaurants that provide OpenTable with information on all of their inventory. This sample of restaurants typically accounts for a majority of our seated online reservations.</a:t>
            </a:r>
            <a:endParaRPr lang="en-US" dirty="0"/>
          </a:p>
        </p:txBody>
      </p:sp>
      <p:sp>
        <p:nvSpPr>
          <p:cNvPr id="4" name="Slide Number Placeholder 3"/>
          <p:cNvSpPr>
            <a:spLocks noGrp="1"/>
          </p:cNvSpPr>
          <p:nvPr>
            <p:ph type="sldNum" sz="quarter" idx="5"/>
          </p:nvPr>
        </p:nvSpPr>
        <p:spPr/>
        <p:txBody>
          <a:bodyPr/>
          <a:lstStyle/>
          <a:p>
            <a:fld id="{593F2D4B-BAAE-C242-BDD5-FE611147C067}" type="slidenum">
              <a:rPr lang="en-US" smtClean="0"/>
              <a:t>19</a:t>
            </a:fld>
            <a:endParaRPr lang="en-US"/>
          </a:p>
        </p:txBody>
      </p:sp>
    </p:spTree>
    <p:extLst>
      <p:ext uri="{BB962C8B-B14F-4D97-AF65-F5344CB8AC3E}">
        <p14:creationId xmlns:p14="http://schemas.microsoft.com/office/powerpoint/2010/main" val="3084915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LNS14000000</a:t>
            </a:r>
          </a:p>
          <a:p>
            <a:r>
              <a:rPr lang="en-US" sz="1200" b="0" i="0" u="none" strike="noStrike" kern="1200" dirty="0">
                <a:solidFill>
                  <a:schemeClr val="tx1"/>
                </a:solidFill>
                <a:effectLst/>
                <a:latin typeface="+mn-lt"/>
                <a:ea typeface="+mn-ea"/>
                <a:cs typeface="+mn-cs"/>
              </a:rPr>
              <a:t>LNS14000001</a:t>
            </a:r>
          </a:p>
          <a:p>
            <a:r>
              <a:rPr lang="en-US" sz="1200" b="0" i="0" u="none" strike="noStrike" kern="1200" dirty="0">
                <a:solidFill>
                  <a:schemeClr val="tx1"/>
                </a:solidFill>
                <a:effectLst/>
                <a:latin typeface="+mn-lt"/>
                <a:ea typeface="+mn-ea"/>
                <a:cs typeface="+mn-cs"/>
              </a:rPr>
              <a:t>LNS14000002</a:t>
            </a:r>
            <a:r>
              <a:rPr lang="en-US" dirty="0"/>
              <a:t> </a:t>
            </a:r>
          </a:p>
        </p:txBody>
      </p:sp>
      <p:sp>
        <p:nvSpPr>
          <p:cNvPr id="4" name="Slide Number Placeholder 3"/>
          <p:cNvSpPr>
            <a:spLocks noGrp="1"/>
          </p:cNvSpPr>
          <p:nvPr>
            <p:ph type="sldNum" sz="quarter" idx="5"/>
          </p:nvPr>
        </p:nvSpPr>
        <p:spPr/>
        <p:txBody>
          <a:bodyPr/>
          <a:lstStyle/>
          <a:p>
            <a:fld id="{C287B861-3B23-7045-8DA0-FDD52E5F41AF}" type="slidenum">
              <a:rPr lang="en-US" smtClean="0"/>
              <a:t>20</a:t>
            </a:fld>
            <a:endParaRPr lang="en-US"/>
          </a:p>
        </p:txBody>
      </p:sp>
    </p:spTree>
    <p:extLst>
      <p:ext uri="{BB962C8B-B14F-4D97-AF65-F5344CB8AC3E}">
        <p14:creationId xmlns:p14="http://schemas.microsoft.com/office/powerpoint/2010/main" val="257659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https://covid19.healthdata.org/united-states-of-america</a:t>
            </a:r>
            <a:endParaRPr lang="en-US" dirty="0"/>
          </a:p>
          <a:p>
            <a:endParaRPr lang="en-US" dirty="0">
              <a:hlinkClick r:id="" action="ppaction://noaction"/>
            </a:endParaRPr>
          </a:p>
          <a:p>
            <a:r>
              <a:rPr lang="en-US" dirty="0">
                <a:hlinkClick r:id="" action="ppaction://noaction"/>
              </a:rPr>
              <a:t>https://www.bloomberg.com/graphics/2020-coronavirus-where-is-the-us-on-the-curve/</a:t>
            </a:r>
            <a:endParaRPr lang="en-US" dirty="0"/>
          </a:p>
        </p:txBody>
      </p:sp>
      <p:sp>
        <p:nvSpPr>
          <p:cNvPr id="4" name="Slide Number Placeholder 3"/>
          <p:cNvSpPr>
            <a:spLocks noGrp="1"/>
          </p:cNvSpPr>
          <p:nvPr>
            <p:ph type="sldNum" sz="quarter" idx="5"/>
          </p:nvPr>
        </p:nvSpPr>
        <p:spPr/>
        <p:txBody>
          <a:bodyPr/>
          <a:lstStyle/>
          <a:p>
            <a:fld id="{57579E04-1056-1D4C-9AD3-84033DAD3D40}" type="slidenum">
              <a:rPr lang="en-US" smtClean="0"/>
              <a:t>21</a:t>
            </a:fld>
            <a:endParaRPr lang="en-US"/>
          </a:p>
        </p:txBody>
      </p:sp>
    </p:spTree>
    <p:extLst>
      <p:ext uri="{BB962C8B-B14F-4D97-AF65-F5344CB8AC3E}">
        <p14:creationId xmlns:p14="http://schemas.microsoft.com/office/powerpoint/2010/main" val="84722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https://www.arcgis.com/apps/opsdashboard/index.html#/bda7594740fd40299423467b48e9ecf6</a:t>
            </a:r>
            <a:endParaRPr lang="en-US" dirty="0"/>
          </a:p>
        </p:txBody>
      </p:sp>
      <p:sp>
        <p:nvSpPr>
          <p:cNvPr id="4" name="Slide Number Placeholder 3"/>
          <p:cNvSpPr>
            <a:spLocks noGrp="1"/>
          </p:cNvSpPr>
          <p:nvPr>
            <p:ph type="sldNum" sz="quarter" idx="5"/>
          </p:nvPr>
        </p:nvSpPr>
        <p:spPr/>
        <p:txBody>
          <a:bodyPr/>
          <a:lstStyle/>
          <a:p>
            <a:fld id="{C287B861-3B23-7045-8DA0-FDD52E5F41AF}" type="slidenum">
              <a:rPr lang="en-US" smtClean="0"/>
              <a:t>2</a:t>
            </a:fld>
            <a:endParaRPr lang="en-US"/>
          </a:p>
        </p:txBody>
      </p:sp>
    </p:spTree>
    <p:extLst>
      <p:ext uri="{BB962C8B-B14F-4D97-AF65-F5344CB8AC3E}">
        <p14:creationId xmlns:p14="http://schemas.microsoft.com/office/powerpoint/2010/main" val="1064214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https://covid19.healthdata.org/united-states-of-america</a:t>
            </a:r>
            <a:endParaRPr lang="en-US" dirty="0"/>
          </a:p>
          <a:p>
            <a:endParaRPr lang="en-US" dirty="0">
              <a:hlinkClick r:id="" action="ppaction://noaction"/>
            </a:endParaRPr>
          </a:p>
          <a:p>
            <a:r>
              <a:rPr lang="en-US" dirty="0">
                <a:hlinkClick r:id="" action="ppaction://noaction"/>
              </a:rPr>
              <a:t>https://www.bloomberg.com/graphics/2020-coronavirus-where-is-the-us-on-the-curve/</a:t>
            </a:r>
            <a:endParaRPr lang="en-US" dirty="0"/>
          </a:p>
        </p:txBody>
      </p:sp>
      <p:sp>
        <p:nvSpPr>
          <p:cNvPr id="4" name="Slide Number Placeholder 3"/>
          <p:cNvSpPr>
            <a:spLocks noGrp="1"/>
          </p:cNvSpPr>
          <p:nvPr>
            <p:ph type="sldNum" sz="quarter" idx="5"/>
          </p:nvPr>
        </p:nvSpPr>
        <p:spPr/>
        <p:txBody>
          <a:bodyPr/>
          <a:lstStyle/>
          <a:p>
            <a:fld id="{57579E04-1056-1D4C-9AD3-84033DAD3D40}" type="slidenum">
              <a:rPr lang="en-US" smtClean="0"/>
              <a:t>22</a:t>
            </a:fld>
            <a:endParaRPr lang="en-US"/>
          </a:p>
        </p:txBody>
      </p:sp>
    </p:spTree>
    <p:extLst>
      <p:ext uri="{BB962C8B-B14F-4D97-AF65-F5344CB8AC3E}">
        <p14:creationId xmlns:p14="http://schemas.microsoft.com/office/powerpoint/2010/main" val="3533705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https://covidtracking.com/data/us-daily</a:t>
            </a:r>
            <a:endParaRPr lang="en-US" dirty="0"/>
          </a:p>
        </p:txBody>
      </p:sp>
      <p:sp>
        <p:nvSpPr>
          <p:cNvPr id="4" name="Slide Number Placeholder 3"/>
          <p:cNvSpPr>
            <a:spLocks noGrp="1"/>
          </p:cNvSpPr>
          <p:nvPr>
            <p:ph type="sldNum" sz="quarter" idx="5"/>
          </p:nvPr>
        </p:nvSpPr>
        <p:spPr/>
        <p:txBody>
          <a:bodyPr/>
          <a:lstStyle/>
          <a:p>
            <a:fld id="{57579E04-1056-1D4C-9AD3-84033DAD3D40}" type="slidenum">
              <a:rPr lang="en-US" smtClean="0"/>
              <a:t>23</a:t>
            </a:fld>
            <a:endParaRPr lang="en-US"/>
          </a:p>
        </p:txBody>
      </p:sp>
    </p:spTree>
    <p:extLst>
      <p:ext uri="{BB962C8B-B14F-4D97-AF65-F5344CB8AC3E}">
        <p14:creationId xmlns:p14="http://schemas.microsoft.com/office/powerpoint/2010/main" val="39734769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https://www.nytimes.com/interactive/2020/us/states-reopen-map-coronavirus.html</a:t>
            </a:r>
            <a:endParaRPr lang="en-US" dirty="0"/>
          </a:p>
          <a:p>
            <a:r>
              <a:rPr lang="en-US" dirty="0">
                <a:hlinkClick r:id="rId4"/>
              </a:rPr>
              <a:t>https://www.bloomberg.com/graphics/us-states-reopening-coronavirus-tracker/</a:t>
            </a:r>
            <a:endParaRPr lang="en-US" dirty="0"/>
          </a:p>
          <a:p>
            <a:r>
              <a:rPr lang="en-US" dirty="0">
                <a:hlinkClick r:id="rId5"/>
              </a:rPr>
              <a:t>https://www.cnn.com/interactive/2020/us/states-reopen-coronavirus-trnd/</a:t>
            </a:r>
            <a:endParaRPr lang="en-US" dirty="0"/>
          </a:p>
        </p:txBody>
      </p:sp>
      <p:sp>
        <p:nvSpPr>
          <p:cNvPr id="4" name="Slide Number Placeholder 3"/>
          <p:cNvSpPr>
            <a:spLocks noGrp="1"/>
          </p:cNvSpPr>
          <p:nvPr>
            <p:ph type="sldNum" sz="quarter" idx="5"/>
          </p:nvPr>
        </p:nvSpPr>
        <p:spPr/>
        <p:txBody>
          <a:bodyPr/>
          <a:lstStyle/>
          <a:p>
            <a:fld id="{57579E04-1056-1D4C-9AD3-84033DAD3D40}" type="slidenum">
              <a:rPr lang="en-US" smtClean="0"/>
              <a:t>24</a:t>
            </a:fld>
            <a:endParaRPr lang="en-US"/>
          </a:p>
        </p:txBody>
      </p:sp>
    </p:spTree>
    <p:extLst>
      <p:ext uri="{BB962C8B-B14F-4D97-AF65-F5344CB8AC3E}">
        <p14:creationId xmlns:p14="http://schemas.microsoft.com/office/powerpoint/2010/main" val="3895856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https://www.healthline.com/health-news/heres-exactly-where-were-at-with-vaccines-and-treatments-for-covid-19#Vaccines</a:t>
            </a:r>
            <a:endParaRPr lang="en-US" dirty="0"/>
          </a:p>
          <a:p>
            <a:r>
              <a:rPr lang="en-US" dirty="0">
                <a:hlinkClick r:id="rId4"/>
              </a:rPr>
              <a:t>https://www.cnbc.com/2020/05/07/timeline-on-covid-19-vaccine-and-treatments-under-development-now.html</a:t>
            </a:r>
            <a:endParaRPr lang="en-US" dirty="0"/>
          </a:p>
          <a:p>
            <a:r>
              <a:rPr lang="en-US" dirty="0">
                <a:hlinkClick r:id="rId5"/>
              </a:rPr>
              <a:t>https://milkeninstitute.org/covid-19-tracker</a:t>
            </a:r>
            <a:endParaRPr lang="en-US" dirty="0"/>
          </a:p>
          <a:p>
            <a:r>
              <a:rPr lang="en-US" dirty="0">
                <a:hlinkClick r:id="rId6"/>
              </a:rPr>
              <a:t>https://www.npr.org/sections/coronavirus-live-updates/2020/07/27/895672859/us-vaccine-candidate-heads-to-widespread-testing-in-people</a:t>
            </a:r>
            <a:endParaRPr lang="en-US" dirty="0"/>
          </a:p>
          <a:p>
            <a:r>
              <a:rPr lang="en-US" dirty="0">
                <a:hlinkClick r:id="rId7"/>
              </a:rPr>
              <a:t>https://www.nature.com/articles/d41573-020-00073-5</a:t>
            </a:r>
            <a:endParaRPr lang="en-US" dirty="0"/>
          </a:p>
          <a:p>
            <a:r>
              <a:rPr lang="en-US" dirty="0"/>
              <a:t>Vaccine Tracker: </a:t>
            </a:r>
            <a:r>
              <a:rPr lang="en-US" dirty="0">
                <a:hlinkClick r:id="rId8"/>
              </a:rPr>
              <a:t>https://www.raps.org/news-and-articles/news-articles/2020/3/covid-19-vaccine-tracker</a:t>
            </a:r>
            <a:endParaRPr lang="en-US" dirty="0"/>
          </a:p>
          <a:p>
            <a:endParaRPr lang="en-US" dirty="0"/>
          </a:p>
          <a:p>
            <a:r>
              <a:rPr lang="en-US" dirty="0">
                <a:hlinkClick r:id="rId9"/>
              </a:rPr>
              <a:t>https://www.weforum.org/agenda/2020/04/drugs-vaccines-therapies-covid19-health/</a:t>
            </a:r>
            <a:endParaRPr lang="en-US" dirty="0"/>
          </a:p>
        </p:txBody>
      </p:sp>
      <p:sp>
        <p:nvSpPr>
          <p:cNvPr id="4" name="Slide Number Placeholder 3"/>
          <p:cNvSpPr>
            <a:spLocks noGrp="1"/>
          </p:cNvSpPr>
          <p:nvPr>
            <p:ph type="sldNum" sz="quarter" idx="5"/>
          </p:nvPr>
        </p:nvSpPr>
        <p:spPr/>
        <p:txBody>
          <a:bodyPr/>
          <a:lstStyle/>
          <a:p>
            <a:fld id="{57579E04-1056-1D4C-9AD3-84033DAD3D40}" type="slidenum">
              <a:rPr lang="en-US" smtClean="0"/>
              <a:t>25</a:t>
            </a:fld>
            <a:endParaRPr lang="en-US"/>
          </a:p>
        </p:txBody>
      </p:sp>
    </p:spTree>
    <p:extLst>
      <p:ext uri="{BB962C8B-B14F-4D97-AF65-F5344CB8AC3E}">
        <p14:creationId xmlns:p14="http://schemas.microsoft.com/office/powerpoint/2010/main" val="288078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https://fas.org/sgp/crs/row/R46270.pdf</a:t>
            </a:r>
            <a:endParaRPr lang="en-US" dirty="0"/>
          </a:p>
        </p:txBody>
      </p:sp>
      <p:sp>
        <p:nvSpPr>
          <p:cNvPr id="4" name="Slide Number Placeholder 3"/>
          <p:cNvSpPr>
            <a:spLocks noGrp="1"/>
          </p:cNvSpPr>
          <p:nvPr>
            <p:ph type="sldNum" sz="quarter" idx="5"/>
          </p:nvPr>
        </p:nvSpPr>
        <p:spPr/>
        <p:txBody>
          <a:bodyPr/>
          <a:lstStyle/>
          <a:p>
            <a:fld id="{530C4E50-EC43-4840-BC56-6206D8EBF5AE}" type="slidenum">
              <a:rPr lang="en-US" smtClean="0"/>
              <a:t>27</a:t>
            </a:fld>
            <a:endParaRPr lang="en-US"/>
          </a:p>
        </p:txBody>
      </p:sp>
    </p:spTree>
    <p:extLst>
      <p:ext uri="{BB962C8B-B14F-4D97-AF65-F5344CB8AC3E}">
        <p14:creationId xmlns:p14="http://schemas.microsoft.com/office/powerpoint/2010/main" val="305401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https://www.cbo.gov/data/budget-economic-data#3</a:t>
            </a:r>
            <a:endParaRPr lang="en-US" dirty="0"/>
          </a:p>
          <a:p>
            <a:r>
              <a:rPr lang="en-US" dirty="0">
                <a:hlinkClick r:id="rId4"/>
              </a:rPr>
              <a:t>http://www.crfb.org/blogs/cbo-releases-new-economic-projections-0</a:t>
            </a:r>
            <a:endParaRPr lang="en-US" dirty="0"/>
          </a:p>
        </p:txBody>
      </p:sp>
      <p:sp>
        <p:nvSpPr>
          <p:cNvPr id="4" name="Slide Number Placeholder 3"/>
          <p:cNvSpPr>
            <a:spLocks noGrp="1"/>
          </p:cNvSpPr>
          <p:nvPr>
            <p:ph type="sldNum" sz="quarter" idx="5"/>
          </p:nvPr>
        </p:nvSpPr>
        <p:spPr/>
        <p:txBody>
          <a:bodyPr/>
          <a:lstStyle/>
          <a:p>
            <a:fld id="{530C4E50-EC43-4840-BC56-6206D8EBF5AE}" type="slidenum">
              <a:rPr lang="en-US" smtClean="0"/>
              <a:t>28</a:t>
            </a:fld>
            <a:endParaRPr lang="en-US"/>
          </a:p>
        </p:txBody>
      </p:sp>
    </p:spTree>
    <p:extLst>
      <p:ext uri="{BB962C8B-B14F-4D97-AF65-F5344CB8AC3E}">
        <p14:creationId xmlns:p14="http://schemas.microsoft.com/office/powerpoint/2010/main" val="2511123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TO RECREATE THE GRAPH FROM SCRATCH FOR FORMATTING REASONS</a:t>
            </a:r>
          </a:p>
          <a:p>
            <a:r>
              <a:rPr lang="en-US" dirty="0">
                <a:hlinkClick r:id="rId3"/>
              </a:rPr>
              <a:t>https://philadelphiafed.org/research-and-data/real-time-center/survey-of-professional-forecasters/anxious-index</a:t>
            </a:r>
            <a:endParaRPr lang="en-US" dirty="0"/>
          </a:p>
          <a:p>
            <a:r>
              <a:rPr lang="en-US" dirty="0">
                <a:hlinkClick r:id="rId4"/>
              </a:rPr>
              <a:t>https://philadelphiafed.org/research-and-data/real-time-center/survey-of-professional-forecasters/schedule</a:t>
            </a:r>
            <a:endParaRPr lang="en-US" dirty="0"/>
          </a:p>
        </p:txBody>
      </p:sp>
      <p:sp>
        <p:nvSpPr>
          <p:cNvPr id="4" name="Slide Number Placeholder 3"/>
          <p:cNvSpPr>
            <a:spLocks noGrp="1"/>
          </p:cNvSpPr>
          <p:nvPr>
            <p:ph type="sldNum" sz="quarter" idx="5"/>
          </p:nvPr>
        </p:nvSpPr>
        <p:spPr/>
        <p:txBody>
          <a:bodyPr/>
          <a:lstStyle/>
          <a:p>
            <a:fld id="{530C4E50-EC43-4840-BC56-6206D8EBF5AE}" type="slidenum">
              <a:rPr lang="en-US" smtClean="0"/>
              <a:t>29</a:t>
            </a:fld>
            <a:endParaRPr lang="en-US"/>
          </a:p>
        </p:txBody>
      </p:sp>
    </p:spTree>
    <p:extLst>
      <p:ext uri="{BB962C8B-B14F-4D97-AF65-F5344CB8AC3E}">
        <p14:creationId xmlns:p14="http://schemas.microsoft.com/office/powerpoint/2010/main" val="652225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dirty="0">
                <a:solidFill>
                  <a:schemeClr val="tx1"/>
                </a:solidFill>
                <a:effectLst/>
                <a:latin typeface="+mn-lt"/>
                <a:ea typeface="+mn-ea"/>
                <a:cs typeface="+mn-cs"/>
              </a:rPr>
              <a:t>Table 2.6. Personal Income and Its Disposition, Monthly</a:t>
            </a:r>
          </a:p>
          <a:p>
            <a:r>
              <a:rPr lang="en-US" sz="1200" b="0" i="0" u="none" strike="noStrike" kern="1200" dirty="0">
                <a:solidFill>
                  <a:schemeClr val="tx1"/>
                </a:solidFill>
                <a:effectLst/>
                <a:latin typeface="+mn-lt"/>
                <a:ea typeface="+mn-ea"/>
                <a:cs typeface="+mn-cs"/>
              </a:rPr>
              <a:t>Line 35</a:t>
            </a:r>
          </a:p>
          <a:p>
            <a:r>
              <a:rPr lang="en-US" dirty="0">
                <a:hlinkClick r:id="rId3"/>
              </a:rPr>
              <a:t>https://fred.stlouisfed.org/series/PSAVERT</a:t>
            </a:r>
            <a:endParaRPr lang="en-US" dirty="0"/>
          </a:p>
        </p:txBody>
      </p:sp>
      <p:sp>
        <p:nvSpPr>
          <p:cNvPr id="81924" name="Slide Number Placeholder 3"/>
          <p:cNvSpPr>
            <a:spLocks noGrp="1"/>
          </p:cNvSpPr>
          <p:nvPr>
            <p:ph type="sldNum" sz="quarter" idx="5"/>
          </p:nvPr>
        </p:nvSpPr>
        <p:spPr bwMode="auto">
          <a:noFill/>
          <a:ln>
            <a:miter lim="800000"/>
            <a:headEnd/>
            <a:tailEnd/>
          </a:ln>
        </p:spPr>
        <p:txBody>
          <a:bodyPr/>
          <a:lstStyle/>
          <a:p>
            <a:fld id="{23D2464B-AEE6-44CF-82C0-48C8B8D7B652}" type="slidenum">
              <a:rPr lang="en-US">
                <a:solidFill>
                  <a:prstClr val="black"/>
                </a:solidFill>
                <a:latin typeface="Calibri"/>
              </a:rPr>
              <a:pPr/>
              <a:t>30</a:t>
            </a:fld>
            <a:endParaRPr lang="en-US" dirty="0">
              <a:solidFill>
                <a:prstClr val="black"/>
              </a:solidFill>
              <a:latin typeface="Calibri"/>
            </a:endParaRPr>
          </a:p>
        </p:txBody>
      </p:sp>
    </p:spTree>
    <p:extLst>
      <p:ext uri="{BB962C8B-B14F-4D97-AF65-F5344CB8AC3E}">
        <p14:creationId xmlns:p14="http://schemas.microsoft.com/office/powerpoint/2010/main" val="42776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dirty="0">
                <a:solidFill>
                  <a:schemeClr val="tx1"/>
                </a:solidFill>
                <a:effectLst/>
                <a:latin typeface="+mn-lt"/>
                <a:ea typeface="+mn-ea"/>
                <a:cs typeface="+mn-cs"/>
                <a:hlinkClick r:id="rId3"/>
              </a:rPr>
              <a:t>https://covidtracking.com/data/charts/us-daily-positive</a:t>
            </a:r>
            <a:r>
              <a:rPr lang="en-US" dirty="0"/>
              <a:t> </a:t>
            </a:r>
            <a:endParaRPr lang="en-US" dirty="0">
              <a:hlinkClick r:id="" action="ppaction://noactio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 action="ppaction://noaction"/>
              </a:rPr>
              <a:t>https://covidtracking.com/data/us-daily</a:t>
            </a:r>
            <a:endParaRPr lang="en-US" dirty="0"/>
          </a:p>
          <a:p>
            <a:endParaRPr lang="en-US" dirty="0"/>
          </a:p>
        </p:txBody>
      </p:sp>
      <p:sp>
        <p:nvSpPr>
          <p:cNvPr id="4" name="Slide Number Placeholder 3"/>
          <p:cNvSpPr>
            <a:spLocks noGrp="1"/>
          </p:cNvSpPr>
          <p:nvPr>
            <p:ph type="sldNum" sz="quarter" idx="5"/>
          </p:nvPr>
        </p:nvSpPr>
        <p:spPr/>
        <p:txBody>
          <a:bodyPr/>
          <a:lstStyle/>
          <a:p>
            <a:fld id="{530C4E50-EC43-4840-BC56-6206D8EBF5AE}" type="slidenum">
              <a:rPr lang="en-US" smtClean="0"/>
              <a:t>3</a:t>
            </a:fld>
            <a:endParaRPr lang="en-US"/>
          </a:p>
        </p:txBody>
      </p:sp>
    </p:spTree>
    <p:extLst>
      <p:ext uri="{BB962C8B-B14F-4D97-AF65-F5344CB8AC3E}">
        <p14:creationId xmlns:p14="http://schemas.microsoft.com/office/powerpoint/2010/main" val="79275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https://www.stlouisfed.org/on-the-economy/2020/march/covid-19-workers-highest-unemployment-risk?utm_source=twitter&amp;utm_medium=SM&amp;utm_content=stlouisfed&amp;utm_campaign=c5199a6d-16ae-49b4-a5fa-1cd4542b8be1</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287B861-3B23-7045-8DA0-FDD52E5F41AF}" type="slidenum">
              <a:rPr lang="en-US" smtClean="0"/>
              <a:t>4</a:t>
            </a:fld>
            <a:endParaRPr lang="en-US"/>
          </a:p>
        </p:txBody>
      </p:sp>
    </p:spTree>
    <p:extLst>
      <p:ext uri="{BB962C8B-B14F-4D97-AF65-F5344CB8AC3E}">
        <p14:creationId xmlns:p14="http://schemas.microsoft.com/office/powerpoint/2010/main" val="413821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33D58E-9DA7-304F-9665-D48A9038FCEF}" type="slidenum">
              <a:rPr lang="en-US" smtClean="0"/>
              <a:t>5</a:t>
            </a:fld>
            <a:endParaRPr lang="en-US"/>
          </a:p>
        </p:txBody>
      </p:sp>
    </p:spTree>
    <p:extLst>
      <p:ext uri="{BB962C8B-B14F-4D97-AF65-F5344CB8AC3E}">
        <p14:creationId xmlns:p14="http://schemas.microsoft.com/office/powerpoint/2010/main" val="156865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https://oui.doleta.gov/unemploy/claims_arch.asp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 Claims: </a:t>
            </a:r>
            <a:r>
              <a:rPr lang="en-US" dirty="0">
                <a:hlinkClick r:id="rId4"/>
              </a:rPr>
              <a:t>https://fred.stlouisfed.org/series/ICSA</a:t>
            </a:r>
            <a:endParaRPr lang="en-US" dirty="0"/>
          </a:p>
          <a:p>
            <a:r>
              <a:rPr lang="en-US" sz="1200" b="0" i="0" kern="1200" dirty="0">
                <a:solidFill>
                  <a:schemeClr val="tx1"/>
                </a:solidFill>
                <a:effectLst/>
                <a:latin typeface="+mn-lt"/>
                <a:ea typeface="+mn-ea"/>
                <a:cs typeface="+mn-cs"/>
              </a:rPr>
              <a:t>Continued Claims (Insured Unemployment): </a:t>
            </a:r>
            <a:r>
              <a:rPr lang="en-US" dirty="0">
                <a:hlinkClick r:id="rId5"/>
              </a:rPr>
              <a:t>https://fred.stlouisfed.org/series/CCSA</a:t>
            </a:r>
            <a:endParaRPr lang="en-US" dirty="0"/>
          </a:p>
          <a:p>
            <a:r>
              <a:rPr lang="en-US" sz="1200" b="0" i="0" kern="1200" dirty="0">
                <a:solidFill>
                  <a:schemeClr val="tx1"/>
                </a:solidFill>
                <a:effectLst/>
                <a:latin typeface="+mn-lt"/>
                <a:ea typeface="+mn-ea"/>
                <a:cs typeface="+mn-cs"/>
              </a:rPr>
              <a:t>4-Week Moving Average of Continued Claims (Insured Unemployment): </a:t>
            </a:r>
            <a:r>
              <a:rPr lang="en-US" dirty="0">
                <a:hlinkClick r:id="rId6"/>
              </a:rPr>
              <a:t>https://fred.stlouisfed.org/series/CC4WSA</a:t>
            </a:r>
            <a:endParaRPr lang="en-US" dirty="0"/>
          </a:p>
          <a:p>
            <a:r>
              <a:rPr lang="en-US" dirty="0"/>
              <a:t>**REVISION TO SEASONAL ADJUSTMENT FACTORS Beginning with the Unemployment Insurance (UI) Weekly Claims News Release issued Thursday, September 3, 2020, the methodology used to seasonally adjust the national initial claims and continued claims will reflect additive factors as opposed to multiplicative factors. Seasonal adjustment factors can be either multiplicative or additive. A multiplicative seasonal effect is assumed to be proportional to the level of the series. A sudden large increase in the level of the series will be accompanied by a proportionally large seasonal effect. In contrast, an additive seasonal effect is assumed to be unaffected by the level of the series. In times of relative economic stability, the multiplicative option is generally preferred over the additive option. However, in the presence of a large level shift in a time series, multiplicative seasonal adjustment factors can result in systematic over- or under-adjustment of the series; in such cases, additive seasonal adjustment factors are preferred since they tend to more accurately track seasonal fluctuations in the series and have smaller revisions. Prior to September 2020, the seasonally adjusted unemployment insurance claims series used multiplicative seasonal adjustment factors. Starting in September Bureau of Labor Statistics staff, who provide the seasonal adjustment factors, specified these series as additive. In accordance with the usual practice, the seasonal adjustment models and factors will be reviewed at the beginning of each calendar year, when prior years of seasonally adjusted estimates will be subject to revision. </a:t>
            </a:r>
            <a:endParaRPr lang="en-US" b="0" dirty="0"/>
          </a:p>
        </p:txBody>
      </p:sp>
      <p:sp>
        <p:nvSpPr>
          <p:cNvPr id="4" name="Slide Number Placeholder 3"/>
          <p:cNvSpPr>
            <a:spLocks noGrp="1"/>
          </p:cNvSpPr>
          <p:nvPr>
            <p:ph type="sldNum" sz="quarter" idx="5"/>
          </p:nvPr>
        </p:nvSpPr>
        <p:spPr/>
        <p:txBody>
          <a:bodyPr/>
          <a:lstStyle/>
          <a:p>
            <a:fld id="{8F9FDD9D-DF2B-7041-8867-ADC3BA1A4735}" type="slidenum">
              <a:rPr lang="en-US" smtClean="0"/>
              <a:t>7</a:t>
            </a:fld>
            <a:endParaRPr lang="en-US"/>
          </a:p>
        </p:txBody>
      </p:sp>
    </p:spTree>
    <p:extLst>
      <p:ext uri="{BB962C8B-B14F-4D97-AF65-F5344CB8AC3E}">
        <p14:creationId xmlns:p14="http://schemas.microsoft.com/office/powerpoint/2010/main" val="1001549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https://oui.doleta.gov/unemploy/claims_arch.asp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Initial Claims: </a:t>
            </a:r>
            <a:r>
              <a:rPr lang="en-US" dirty="0">
                <a:hlinkClick r:id="rId4"/>
              </a:rPr>
              <a:t>https://fred.stlouisfed.org/series/ICSA</a:t>
            </a:r>
            <a:endParaRPr lang="en-US" dirty="0"/>
          </a:p>
          <a:p>
            <a:r>
              <a:rPr lang="en-US" sz="1200" b="0" i="0" kern="1200" dirty="0">
                <a:solidFill>
                  <a:schemeClr val="tx1"/>
                </a:solidFill>
                <a:effectLst/>
                <a:latin typeface="+mn-lt"/>
                <a:ea typeface="+mn-ea"/>
                <a:cs typeface="+mn-cs"/>
              </a:rPr>
              <a:t>Continued Claims (Insured Unemployment): </a:t>
            </a:r>
            <a:r>
              <a:rPr lang="en-US" dirty="0">
                <a:hlinkClick r:id="rId5"/>
              </a:rPr>
              <a:t>https://fred.stlouisfed.org/series/CCSA</a:t>
            </a:r>
            <a:endParaRPr lang="en-US" dirty="0"/>
          </a:p>
          <a:p>
            <a:r>
              <a:rPr lang="en-US" sz="1200" b="0" i="0" kern="1200" dirty="0">
                <a:solidFill>
                  <a:schemeClr val="tx1"/>
                </a:solidFill>
                <a:effectLst/>
                <a:latin typeface="+mn-lt"/>
                <a:ea typeface="+mn-ea"/>
                <a:cs typeface="+mn-cs"/>
              </a:rPr>
              <a:t>4-Week Moving Average of Continued Claims (Insured Unemployment): </a:t>
            </a:r>
            <a:r>
              <a:rPr lang="en-US" dirty="0">
                <a:hlinkClick r:id="rId6"/>
              </a:rPr>
              <a:t>https://fred.stlouisfed.org/series/CC4WSA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**REVISION TO SEASONAL ADJUSTMENT FACTORS Beginning with the Unemployment Insurance (UI) Weekly Claims News Release issued Thursday, September 3, 2020, the methodology used to seasonally adjust the national initial claims and continued claims will reflect additive factors as opposed to multiplicative factors. Seasonal adjustment factors can be either multiplicative or additive. A multiplicative seasonal effect is assumed to be proportional to the level of the series. A sudden large increase in the level of the series will be accompanied by a proportionally large seasonal effect. In contrast, an additive seasonal effect is assumed to be unaffected by the level of the series. In times of relative economic stability, the multiplicative option is generally preferred over the additive option. However, in the presence of a large level shift in a time series, multiplicative seasonal adjustment factors can result in systematic over- or under-adjustment of the series; in such cases, additive seasonal adjustment factors are preferred since they tend to more accurately track seasonal fluctuations in the series and have smaller revisions. Prior to September 2020, the seasonally adjusted unemployment insurance claims series used multiplicative seasonal adjustment factors. Starting in September Bureau of Labor Statistics staff, who provide the seasonal adjustment factors, specified these series as additive. In accordance with the usual practice, the seasonal adjustment models and factors will be reviewed at the beginning of each calendar year, when prior years of seasonally adjusted estimates will be subject to revision. </a:t>
            </a:r>
            <a:endParaRPr lang="en-US" b="0" dirty="0"/>
          </a:p>
        </p:txBody>
      </p:sp>
      <p:sp>
        <p:nvSpPr>
          <p:cNvPr id="4" name="Slide Number Placeholder 3"/>
          <p:cNvSpPr>
            <a:spLocks noGrp="1"/>
          </p:cNvSpPr>
          <p:nvPr>
            <p:ph type="sldNum" sz="quarter" idx="5"/>
          </p:nvPr>
        </p:nvSpPr>
        <p:spPr/>
        <p:txBody>
          <a:bodyPr/>
          <a:lstStyle/>
          <a:p>
            <a:fld id="{8F9FDD9D-DF2B-7041-8867-ADC3BA1A4735}" type="slidenum">
              <a:rPr lang="en-US" smtClean="0"/>
              <a:t>8</a:t>
            </a:fld>
            <a:endParaRPr lang="en-US"/>
          </a:p>
        </p:txBody>
      </p:sp>
    </p:spTree>
    <p:extLst>
      <p:ext uri="{BB962C8B-B14F-4D97-AF65-F5344CB8AC3E}">
        <p14:creationId xmlns:p14="http://schemas.microsoft.com/office/powerpoint/2010/main" val="24132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US Total Nonfarm (SA): CES0000000001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Times New Roman" pitchFamily="18" charset="0"/>
                <a:ea typeface="+mn-ea"/>
                <a:cs typeface="+mn-cs"/>
              </a:rPr>
              <a:t>U.S. Unemployment Rate</a:t>
            </a:r>
            <a:r>
              <a:rPr lang="en-US" b="0" dirty="0"/>
              <a:t> </a:t>
            </a:r>
            <a:r>
              <a:rPr lang="en-US" sz="1200" b="0" i="0" u="none" strike="noStrike" kern="1200" dirty="0">
                <a:solidFill>
                  <a:schemeClr val="tx1"/>
                </a:solidFill>
                <a:effectLst/>
                <a:latin typeface="Times New Roman" pitchFamily="18" charset="0"/>
                <a:ea typeface="+mn-ea"/>
                <a:cs typeface="+mn-cs"/>
              </a:rPr>
              <a:t>LNS14000000</a:t>
            </a:r>
            <a:r>
              <a:rPr lang="en-US" b="0" dirty="0"/>
              <a:t> </a:t>
            </a:r>
            <a:endParaRPr lang="en-US" dirty="0"/>
          </a:p>
        </p:txBody>
      </p:sp>
      <p:sp>
        <p:nvSpPr>
          <p:cNvPr id="4" name="Slide Number Placeholder 3"/>
          <p:cNvSpPr>
            <a:spLocks noGrp="1"/>
          </p:cNvSpPr>
          <p:nvPr>
            <p:ph type="sldNum" sz="quarter" idx="10"/>
          </p:nvPr>
        </p:nvSpPr>
        <p:spPr/>
        <p:txBody>
          <a:bodyPr/>
          <a:lstStyle/>
          <a:p>
            <a:fld id="{18ADE611-5AB9-A04F-B0F1-60A5DD3B1928}" type="slidenum">
              <a:rPr lang="en-US" smtClean="0"/>
              <a:t>9</a:t>
            </a:fld>
            <a:endParaRPr lang="en-US"/>
          </a:p>
        </p:txBody>
      </p:sp>
    </p:spTree>
    <p:extLst>
      <p:ext uri="{BB962C8B-B14F-4D97-AF65-F5344CB8AC3E}">
        <p14:creationId xmlns:p14="http://schemas.microsoft.com/office/powerpoint/2010/main" val="297738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87B861-3B23-7045-8DA0-FDD52E5F41AF}" type="slidenum">
              <a:rPr lang="en-US" smtClean="0"/>
              <a:t>10</a:t>
            </a:fld>
            <a:endParaRPr lang="en-US"/>
          </a:p>
        </p:txBody>
      </p:sp>
    </p:spTree>
    <p:extLst>
      <p:ext uri="{BB962C8B-B14F-4D97-AF65-F5344CB8AC3E}">
        <p14:creationId xmlns:p14="http://schemas.microsoft.com/office/powerpoint/2010/main" val="2147644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88C87DE-537D-1942-B285-BBF36A0C69FB}"/>
              </a:ext>
            </a:extLst>
          </p:cNvPr>
          <p:cNvGrpSpPr/>
          <p:nvPr/>
        </p:nvGrpSpPr>
        <p:grpSpPr>
          <a:xfrm>
            <a:off x="-689" y="0"/>
            <a:ext cx="6403289" cy="6858000"/>
            <a:chOff x="-689" y="0"/>
            <a:chExt cx="6403289" cy="6858000"/>
          </a:xfrm>
        </p:grpSpPr>
        <p:sp>
          <p:nvSpPr>
            <p:cNvPr id="7" name="Shape 10">
              <a:extLst>
                <a:ext uri="{FF2B5EF4-FFF2-40B4-BE49-F238E27FC236}">
                  <a16:creationId xmlns:a16="http://schemas.microsoft.com/office/drawing/2014/main" id="{88F3EA3B-14D1-3940-BD26-F08930C90008}"/>
                </a:ext>
              </a:extLst>
            </p:cNvPr>
            <p:cNvSpPr/>
            <p:nvPr/>
          </p:nvSpPr>
          <p:spPr>
            <a:xfrm flipH="1">
              <a:off x="-689" y="0"/>
              <a:ext cx="612648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12">
              <a:extLst>
                <a:ext uri="{FF2B5EF4-FFF2-40B4-BE49-F238E27FC236}">
                  <a16:creationId xmlns:a16="http://schemas.microsoft.com/office/drawing/2014/main" id="{ACC23D92-79E1-114E-85BD-D3AB2691F200}"/>
                </a:ext>
              </a:extLst>
            </p:cNvPr>
            <p:cNvSpPr/>
            <p:nvPr/>
          </p:nvSpPr>
          <p:spPr>
            <a:xfrm>
              <a:off x="6128280" y="0"/>
              <a:ext cx="274320" cy="68580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ea typeface="Calibri"/>
                <a:cs typeface="Calibri"/>
                <a:sym typeface="Calibri"/>
              </a:endParaRPr>
            </a:p>
          </p:txBody>
        </p:sp>
      </p:grpSp>
      <p:sp>
        <p:nvSpPr>
          <p:cNvPr id="2" name="Title 1"/>
          <p:cNvSpPr>
            <a:spLocks noGrp="1"/>
          </p:cNvSpPr>
          <p:nvPr>
            <p:ph type="ctrTitle"/>
          </p:nvPr>
        </p:nvSpPr>
        <p:spPr>
          <a:xfrm>
            <a:off x="276444" y="569468"/>
            <a:ext cx="5560827" cy="1727165"/>
          </a:xfrm>
        </p:spPr>
        <p:txBody>
          <a:bodyPr anchor="t">
            <a:normAutofit/>
          </a:bodyPr>
          <a:lstStyle>
            <a:lvl1pPr algn="ctr">
              <a:defRPr sz="4000" b="1">
                <a:solidFill>
                  <a:srgbClr val="002060"/>
                </a:solidFill>
              </a:defRPr>
            </a:lvl1pPr>
          </a:lstStyle>
          <a:p>
            <a:r>
              <a:rPr lang="en-US"/>
              <a:t>Click to edit Master title style</a:t>
            </a:r>
            <a:endParaRPr lang="en-US" dirty="0"/>
          </a:p>
        </p:txBody>
      </p:sp>
      <p:pic>
        <p:nvPicPr>
          <p:cNvPr id="5" name="Picture 4" descr="ourlogo">
            <a:extLst>
              <a:ext uri="{FF2B5EF4-FFF2-40B4-BE49-F238E27FC236}">
                <a16:creationId xmlns:a16="http://schemas.microsoft.com/office/drawing/2014/main" id="{33AE1796-764D-FF47-AE9F-347D92430D49}"/>
              </a:ext>
            </a:extLst>
          </p:cNvPr>
          <p:cNvPicPr>
            <a:picLocks noChangeAspect="1"/>
          </p:cNvPicPr>
          <p:nvPr/>
        </p:nvPicPr>
        <p:blipFill>
          <a:blip r:embed="rId2" cstate="print"/>
          <a:srcRect/>
          <a:stretch>
            <a:fillRect/>
          </a:stretch>
        </p:blipFill>
        <p:spPr bwMode="auto">
          <a:xfrm>
            <a:off x="10499667" y="6148195"/>
            <a:ext cx="1600200" cy="616302"/>
          </a:xfrm>
          <a:prstGeom prst="rect">
            <a:avLst/>
          </a:prstGeom>
          <a:noFill/>
          <a:ln w="9525">
            <a:noFill/>
            <a:miter lim="800000"/>
            <a:headEnd/>
            <a:tailEnd/>
          </a:ln>
        </p:spPr>
      </p:pic>
      <p:sp>
        <p:nvSpPr>
          <p:cNvPr id="10" name="Text Placeholder 9">
            <a:extLst>
              <a:ext uri="{FF2B5EF4-FFF2-40B4-BE49-F238E27FC236}">
                <a16:creationId xmlns:a16="http://schemas.microsoft.com/office/drawing/2014/main" id="{1E1D0A78-4813-634E-814B-79196A509A84}"/>
              </a:ext>
            </a:extLst>
          </p:cNvPr>
          <p:cNvSpPr>
            <a:spLocks noGrp="1"/>
          </p:cNvSpPr>
          <p:nvPr>
            <p:ph type="body" sz="quarter" idx="11"/>
          </p:nvPr>
        </p:nvSpPr>
        <p:spPr>
          <a:xfrm>
            <a:off x="6864350" y="1185863"/>
            <a:ext cx="5011738" cy="1804987"/>
          </a:xfrm>
        </p:spPr>
        <p:txBody>
          <a:bodyPr/>
          <a:lstStyle>
            <a:lvl1pPr marL="0" indent="0">
              <a:buNone/>
              <a:defRPr/>
            </a:lvl1pPr>
          </a:lstStyle>
          <a:p>
            <a:pPr lvl="0"/>
            <a:r>
              <a:rPr lang="en-US"/>
              <a:t>Click to edit Master text styles</a:t>
            </a:r>
          </a:p>
        </p:txBody>
      </p:sp>
      <p:sp>
        <p:nvSpPr>
          <p:cNvPr id="14" name="Text Placeholder 13">
            <a:extLst>
              <a:ext uri="{FF2B5EF4-FFF2-40B4-BE49-F238E27FC236}">
                <a16:creationId xmlns:a16="http://schemas.microsoft.com/office/drawing/2014/main" id="{2BA2E3D9-8FAF-DF41-B2F5-C1CBDC88DFD5}"/>
              </a:ext>
            </a:extLst>
          </p:cNvPr>
          <p:cNvSpPr>
            <a:spLocks noGrp="1"/>
          </p:cNvSpPr>
          <p:nvPr>
            <p:ph type="body" sz="quarter" idx="12"/>
          </p:nvPr>
        </p:nvSpPr>
        <p:spPr>
          <a:xfrm>
            <a:off x="276225" y="2787650"/>
            <a:ext cx="5311775" cy="2078038"/>
          </a:xfrm>
        </p:spPr>
        <p:txBody>
          <a:bodyPr/>
          <a:lstStyle>
            <a:lvl1pPr marL="0" indent="0">
              <a:buNone/>
              <a:defRPr>
                <a:solidFill>
                  <a:srgbClr val="002060"/>
                </a:solidFill>
              </a:defRPr>
            </a:lvl1pPr>
            <a:lvl2pPr marL="457200" indent="0">
              <a:buNone/>
              <a:defRPr>
                <a:solidFill>
                  <a:srgbClr val="F67031"/>
                </a:solidFill>
              </a:defRPr>
            </a:lvl2pPr>
            <a:lvl3pPr marL="914400" indent="0">
              <a:buNone/>
              <a:defRPr>
                <a:solidFill>
                  <a:srgbClr val="F67031"/>
                </a:solidFill>
              </a:defRPr>
            </a:lvl3pPr>
            <a:lvl4pPr marL="1371600" indent="0">
              <a:buNone/>
              <a:defRPr>
                <a:solidFill>
                  <a:srgbClr val="F67031"/>
                </a:solidFill>
              </a:defRPr>
            </a:lvl4pPr>
            <a:lvl5pPr marL="1828800" indent="0">
              <a:buNone/>
              <a:defRPr>
                <a:solidFill>
                  <a:srgbClr val="F67031"/>
                </a:solidFill>
              </a:defRPr>
            </a:lvl5pPr>
          </a:lstStyle>
          <a:p>
            <a:pPr lvl="0"/>
            <a:r>
              <a:rPr lang="en-US"/>
              <a:t>Click to edit Master text styles</a:t>
            </a:r>
          </a:p>
        </p:txBody>
      </p:sp>
    </p:spTree>
    <p:extLst>
      <p:ext uri="{BB962C8B-B14F-4D97-AF65-F5344CB8AC3E}">
        <p14:creationId xmlns:p14="http://schemas.microsoft.com/office/powerpoint/2010/main" val="156261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Title Top2">
    <p:spTree>
      <p:nvGrpSpPr>
        <p:cNvPr id="1" name=""/>
        <p:cNvGrpSpPr/>
        <p:nvPr/>
      </p:nvGrpSpPr>
      <p:grpSpPr>
        <a:xfrm>
          <a:off x="0" y="0"/>
          <a:ext cx="0" cy="0"/>
          <a:chOff x="0" y="0"/>
          <a:chExt cx="0" cy="0"/>
        </a:xfrm>
      </p:grpSpPr>
      <p:sp>
        <p:nvSpPr>
          <p:cNvPr id="4" name="Shape 10">
            <a:extLst>
              <a:ext uri="{FF2B5EF4-FFF2-40B4-BE49-F238E27FC236}">
                <a16:creationId xmlns:a16="http://schemas.microsoft.com/office/drawing/2014/main" id="{34D95997-0DCE-284A-B684-9C30C01CC2AD}"/>
              </a:ext>
            </a:extLst>
          </p:cNvPr>
          <p:cNvSpPr/>
          <p:nvPr userDrawn="1"/>
        </p:nvSpPr>
        <p:spPr>
          <a:xfrm flipH="1">
            <a:off x="-10633" y="1104617"/>
            <a:ext cx="12207240" cy="576072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285304" y="41552"/>
            <a:ext cx="10515600" cy="1051775"/>
          </a:xfrm>
        </p:spPr>
        <p:txBody>
          <a:bodyPr>
            <a:normAutofit/>
          </a:bodyPr>
          <a:lstStyle>
            <a:lvl1pPr>
              <a:defRPr sz="3000" b="1"/>
            </a:lvl1pPr>
          </a:lstStyle>
          <a:p>
            <a:r>
              <a:rPr lang="en-US" dirty="0"/>
              <a:t>Click to edit Master title style</a:t>
            </a:r>
          </a:p>
        </p:txBody>
      </p:sp>
      <p:pic>
        <p:nvPicPr>
          <p:cNvPr id="3" name="Picture 2" descr="ourlogo">
            <a:extLst>
              <a:ext uri="{FF2B5EF4-FFF2-40B4-BE49-F238E27FC236}">
                <a16:creationId xmlns:a16="http://schemas.microsoft.com/office/drawing/2014/main" id="{CF389469-81A1-7349-99EC-680372517BC8}"/>
              </a:ext>
            </a:extLst>
          </p:cNvPr>
          <p:cNvPicPr>
            <a:picLocks noChangeAspect="1"/>
          </p:cNvPicPr>
          <p:nvPr userDrawn="1"/>
        </p:nvPicPr>
        <p:blipFill>
          <a:blip r:embed="rId2" cstate="print"/>
          <a:srcRect/>
          <a:stretch>
            <a:fillRect/>
          </a:stretch>
        </p:blipFill>
        <p:spPr bwMode="auto">
          <a:xfrm>
            <a:off x="10499667" y="6125617"/>
            <a:ext cx="1600200" cy="616302"/>
          </a:xfrm>
          <a:prstGeom prst="rect">
            <a:avLst/>
          </a:prstGeom>
          <a:noFill/>
          <a:ln w="9525">
            <a:noFill/>
            <a:miter lim="800000"/>
            <a:headEnd/>
            <a:tailEnd/>
          </a:ln>
        </p:spPr>
      </p:pic>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0" y="6637867"/>
            <a:ext cx="5238750" cy="228600"/>
          </a:xfrm>
        </p:spPr>
        <p:txBody>
          <a:bodyPr>
            <a:noAutofit/>
          </a:bodyPr>
          <a:lstStyle>
            <a:lvl1pPr marL="0" indent="0">
              <a:buNone/>
              <a:defRPr sz="1100">
                <a:solidFill>
                  <a:schemeClr val="tx1">
                    <a:lumMod val="75000"/>
                    <a:lumOff val="25000"/>
                  </a:schemeClr>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Tree>
    <p:extLst>
      <p:ext uri="{BB962C8B-B14F-4D97-AF65-F5344CB8AC3E}">
        <p14:creationId xmlns:p14="http://schemas.microsoft.com/office/powerpoint/2010/main" val="1726379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Revers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7ADF911-3D9A-5146-9585-2D2C13BB0477}"/>
              </a:ext>
            </a:extLst>
          </p:cNvPr>
          <p:cNvGrpSpPr/>
          <p:nvPr/>
        </p:nvGrpSpPr>
        <p:grpSpPr>
          <a:xfrm>
            <a:off x="6163839" y="0"/>
            <a:ext cx="6031998" cy="6858000"/>
            <a:chOff x="6163839" y="0"/>
            <a:chExt cx="6031998" cy="6858000"/>
          </a:xfrm>
        </p:grpSpPr>
        <p:sp>
          <p:nvSpPr>
            <p:cNvPr id="7" name="Shape 10">
              <a:extLst>
                <a:ext uri="{FF2B5EF4-FFF2-40B4-BE49-F238E27FC236}">
                  <a16:creationId xmlns:a16="http://schemas.microsoft.com/office/drawing/2014/main" id="{88F3EA3B-14D1-3940-BD26-F08930C90008}"/>
                </a:ext>
              </a:extLst>
            </p:cNvPr>
            <p:cNvSpPr/>
            <p:nvPr/>
          </p:nvSpPr>
          <p:spPr>
            <a:xfrm flipH="1">
              <a:off x="6343677" y="0"/>
              <a:ext cx="585216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1">
              <a:extLst>
                <a:ext uri="{FF2B5EF4-FFF2-40B4-BE49-F238E27FC236}">
                  <a16:creationId xmlns:a16="http://schemas.microsoft.com/office/drawing/2014/main" id="{346F9D52-3D61-894D-AD5E-B0E6C15CC90B}"/>
                </a:ext>
              </a:extLst>
            </p:cNvPr>
            <p:cNvSpPr/>
            <p:nvPr/>
          </p:nvSpPr>
          <p:spPr>
            <a:xfrm flipH="1">
              <a:off x="6163839" y="0"/>
              <a:ext cx="18288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12" name="Picture 11" descr="ourlogo">
            <a:extLst>
              <a:ext uri="{FF2B5EF4-FFF2-40B4-BE49-F238E27FC236}">
                <a16:creationId xmlns:a16="http://schemas.microsoft.com/office/drawing/2014/main" id="{9D887A11-394C-E04F-923F-9AC73AB549E3}"/>
              </a:ext>
            </a:extLst>
          </p:cNvPr>
          <p:cNvPicPr>
            <a:picLocks noChangeAspect="1"/>
          </p:cNvPicPr>
          <p:nvPr/>
        </p:nvPicPr>
        <p:blipFill>
          <a:blip r:embed="rId2" cstate="print"/>
          <a:srcRect/>
          <a:stretch>
            <a:fillRect/>
          </a:stretch>
        </p:blipFill>
        <p:spPr bwMode="auto">
          <a:xfrm>
            <a:off x="85062" y="6156635"/>
            <a:ext cx="1600200" cy="616302"/>
          </a:xfrm>
          <a:prstGeom prst="rect">
            <a:avLst/>
          </a:prstGeom>
          <a:noFill/>
          <a:ln w="9525">
            <a:noFill/>
            <a:miter lim="800000"/>
            <a:headEnd/>
            <a:tailEnd/>
          </a:ln>
        </p:spPr>
      </p:pic>
      <p:sp>
        <p:nvSpPr>
          <p:cNvPr id="5" name="Title 4">
            <a:extLst>
              <a:ext uri="{FF2B5EF4-FFF2-40B4-BE49-F238E27FC236}">
                <a16:creationId xmlns:a16="http://schemas.microsoft.com/office/drawing/2014/main" id="{60C275AF-30AD-C64A-AE51-1CF5550A154C}"/>
              </a:ext>
            </a:extLst>
          </p:cNvPr>
          <p:cNvSpPr>
            <a:spLocks noGrp="1"/>
          </p:cNvSpPr>
          <p:nvPr>
            <p:ph type="title"/>
          </p:nvPr>
        </p:nvSpPr>
        <p:spPr>
          <a:xfrm>
            <a:off x="6795911" y="398994"/>
            <a:ext cx="5091287" cy="1325563"/>
          </a:xfrm>
        </p:spPr>
        <p:txBody>
          <a:bodyPr>
            <a:normAutofit/>
          </a:bodyPr>
          <a:lstStyle>
            <a:lvl1pPr>
              <a:defRPr sz="4000" b="1">
                <a:solidFill>
                  <a:srgbClr val="002060"/>
                </a:solidFill>
              </a:defRPr>
            </a:lvl1pPr>
          </a:lstStyle>
          <a:p>
            <a:r>
              <a:rPr lang="en-US"/>
              <a:t>Click to edit Master title style</a:t>
            </a:r>
          </a:p>
        </p:txBody>
      </p:sp>
    </p:spTree>
    <p:extLst>
      <p:ext uri="{BB962C8B-B14F-4D97-AF65-F5344CB8AC3E}">
        <p14:creationId xmlns:p14="http://schemas.microsoft.com/office/powerpoint/2010/main" val="404819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Left-Orang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DC1D99-F196-A848-BA51-DE5C99C0012D}"/>
              </a:ext>
            </a:extLst>
          </p:cNvPr>
          <p:cNvGrpSpPr/>
          <p:nvPr/>
        </p:nvGrpSpPr>
        <p:grpSpPr>
          <a:xfrm>
            <a:off x="3240017" y="0"/>
            <a:ext cx="8958074" cy="6858000"/>
            <a:chOff x="3240017" y="0"/>
            <a:chExt cx="8958074" cy="6858000"/>
          </a:xfrm>
        </p:grpSpPr>
        <p:sp>
          <p:nvSpPr>
            <p:cNvPr id="3" name="Shape 10">
              <a:extLst>
                <a:ext uri="{FF2B5EF4-FFF2-40B4-BE49-F238E27FC236}">
                  <a16:creationId xmlns:a16="http://schemas.microsoft.com/office/drawing/2014/main" id="{533299DF-CFAB-7440-9681-29F1D6F5A25D}"/>
                </a:ext>
              </a:extLst>
            </p:cNvPr>
            <p:cNvSpPr/>
            <p:nvPr/>
          </p:nvSpPr>
          <p:spPr>
            <a:xfrm flipH="1">
              <a:off x="3419851" y="0"/>
              <a:ext cx="877824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 name="Shape 81">
              <a:extLst>
                <a:ext uri="{FF2B5EF4-FFF2-40B4-BE49-F238E27FC236}">
                  <a16:creationId xmlns:a16="http://schemas.microsoft.com/office/drawing/2014/main" id="{05190793-F7A0-1141-B41C-42B8F1063250}"/>
                </a:ext>
              </a:extLst>
            </p:cNvPr>
            <p:cNvSpPr/>
            <p:nvPr/>
          </p:nvSpPr>
          <p:spPr>
            <a:xfrm flipH="1">
              <a:off x="3240017" y="0"/>
              <a:ext cx="18288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 name="Title 1">
            <a:extLst>
              <a:ext uri="{FF2B5EF4-FFF2-40B4-BE49-F238E27FC236}">
                <a16:creationId xmlns:a16="http://schemas.microsoft.com/office/drawing/2014/main" id="{E74DF63B-2118-8B44-A6B4-A122C052C859}"/>
              </a:ext>
            </a:extLst>
          </p:cNvPr>
          <p:cNvSpPr>
            <a:spLocks noGrp="1"/>
          </p:cNvSpPr>
          <p:nvPr>
            <p:ph type="title" hasCustomPrompt="1"/>
          </p:nvPr>
        </p:nvSpPr>
        <p:spPr>
          <a:xfrm>
            <a:off x="273754" y="952149"/>
            <a:ext cx="2743200" cy="3100562"/>
          </a:xfrm>
        </p:spPr>
        <p:txBody>
          <a:bodyPr/>
          <a:lstStyle>
            <a:lvl1pPr>
              <a:defRPr b="1"/>
            </a:lvl1pPr>
          </a:lstStyle>
          <a:p>
            <a:r>
              <a:rPr lang="en-US" dirty="0"/>
              <a:t>Click to add title</a:t>
            </a:r>
          </a:p>
        </p:txBody>
      </p:sp>
      <p:pic>
        <p:nvPicPr>
          <p:cNvPr id="6" name="Picture 5" descr="ourlogo">
            <a:extLst>
              <a:ext uri="{FF2B5EF4-FFF2-40B4-BE49-F238E27FC236}">
                <a16:creationId xmlns:a16="http://schemas.microsoft.com/office/drawing/2014/main" id="{CE90D0A9-85A6-1746-9462-F5B92BE0E3D4}"/>
              </a:ext>
            </a:extLst>
          </p:cNvPr>
          <p:cNvPicPr>
            <a:picLocks noChangeAspect="1"/>
          </p:cNvPicPr>
          <p:nvPr/>
        </p:nvPicPr>
        <p:blipFill>
          <a:blip r:embed="rId2" cstate="print"/>
          <a:srcRect/>
          <a:stretch>
            <a:fillRect/>
          </a:stretch>
        </p:blipFill>
        <p:spPr bwMode="auto">
          <a:xfrm>
            <a:off x="85062" y="6156635"/>
            <a:ext cx="1600200" cy="616302"/>
          </a:xfrm>
          <a:prstGeom prst="rect">
            <a:avLst/>
          </a:prstGeom>
          <a:noFill/>
          <a:ln w="9525">
            <a:noFill/>
            <a:miter lim="800000"/>
            <a:headEnd/>
            <a:tailEnd/>
          </a:ln>
        </p:spPr>
      </p:pic>
    </p:spTree>
    <p:extLst>
      <p:ext uri="{BB962C8B-B14F-4D97-AF65-F5344CB8AC3E}">
        <p14:creationId xmlns:p14="http://schemas.microsoft.com/office/powerpoint/2010/main" val="225797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le Left-Whit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ADDC785-F7AA-1E44-AF0C-3D977407B105}"/>
              </a:ext>
            </a:extLst>
          </p:cNvPr>
          <p:cNvGrpSpPr/>
          <p:nvPr/>
        </p:nvGrpSpPr>
        <p:grpSpPr>
          <a:xfrm>
            <a:off x="-566" y="0"/>
            <a:ext cx="3480123" cy="6858000"/>
            <a:chOff x="-566" y="0"/>
            <a:chExt cx="3480123" cy="6858000"/>
          </a:xfrm>
        </p:grpSpPr>
        <p:sp>
          <p:nvSpPr>
            <p:cNvPr id="3" name="Shape 10">
              <a:extLst>
                <a:ext uri="{FF2B5EF4-FFF2-40B4-BE49-F238E27FC236}">
                  <a16:creationId xmlns:a16="http://schemas.microsoft.com/office/drawing/2014/main" id="{533299DF-CFAB-7440-9681-29F1D6F5A25D}"/>
                </a:ext>
              </a:extLst>
            </p:cNvPr>
            <p:cNvSpPr/>
            <p:nvPr/>
          </p:nvSpPr>
          <p:spPr>
            <a:xfrm flipH="1">
              <a:off x="-566" y="0"/>
              <a:ext cx="329184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15">
              <a:extLst>
                <a:ext uri="{FF2B5EF4-FFF2-40B4-BE49-F238E27FC236}">
                  <a16:creationId xmlns:a16="http://schemas.microsoft.com/office/drawing/2014/main" id="{68BD5D5B-826A-E04D-B23B-79E0A7951930}"/>
                </a:ext>
              </a:extLst>
            </p:cNvPr>
            <p:cNvSpPr/>
            <p:nvPr/>
          </p:nvSpPr>
          <p:spPr>
            <a:xfrm>
              <a:off x="3296677" y="0"/>
              <a:ext cx="18288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 name="Title 1">
            <a:extLst>
              <a:ext uri="{FF2B5EF4-FFF2-40B4-BE49-F238E27FC236}">
                <a16:creationId xmlns:a16="http://schemas.microsoft.com/office/drawing/2014/main" id="{E74DF63B-2118-8B44-A6B4-A122C052C859}"/>
              </a:ext>
            </a:extLst>
          </p:cNvPr>
          <p:cNvSpPr>
            <a:spLocks noGrp="1"/>
          </p:cNvSpPr>
          <p:nvPr>
            <p:ph type="title" hasCustomPrompt="1"/>
          </p:nvPr>
        </p:nvSpPr>
        <p:spPr>
          <a:xfrm>
            <a:off x="273754" y="952149"/>
            <a:ext cx="2743200" cy="3100562"/>
          </a:xfrm>
        </p:spPr>
        <p:txBody>
          <a:bodyPr/>
          <a:lstStyle>
            <a:lvl1pPr>
              <a:defRPr b="1">
                <a:solidFill>
                  <a:srgbClr val="002060"/>
                </a:solidFill>
              </a:defRPr>
            </a:lvl1pPr>
          </a:lstStyle>
          <a:p>
            <a:r>
              <a:rPr lang="en-US" dirty="0"/>
              <a:t>Click to add title</a:t>
            </a:r>
          </a:p>
        </p:txBody>
      </p:sp>
      <p:pic>
        <p:nvPicPr>
          <p:cNvPr id="10" name="Picture 9" descr="ourlogo">
            <a:extLst>
              <a:ext uri="{FF2B5EF4-FFF2-40B4-BE49-F238E27FC236}">
                <a16:creationId xmlns:a16="http://schemas.microsoft.com/office/drawing/2014/main" id="{2C2E57EF-270A-5A46-A337-312732DE1DA1}"/>
              </a:ext>
            </a:extLst>
          </p:cNvPr>
          <p:cNvPicPr>
            <a:picLocks noChangeAspect="1"/>
          </p:cNvPicPr>
          <p:nvPr/>
        </p:nvPicPr>
        <p:blipFill>
          <a:blip r:embed="rId2" cstate="print"/>
          <a:srcRect/>
          <a:stretch>
            <a:fillRect/>
          </a:stretch>
        </p:blipFill>
        <p:spPr bwMode="auto">
          <a:xfrm>
            <a:off x="10499667" y="6148195"/>
            <a:ext cx="1600200" cy="616302"/>
          </a:xfrm>
          <a:prstGeom prst="rect">
            <a:avLst/>
          </a:prstGeom>
          <a:noFill/>
          <a:ln w="9525">
            <a:noFill/>
            <a:miter lim="800000"/>
            <a:headEnd/>
            <a:tailEnd/>
          </a:ln>
        </p:spPr>
      </p:pic>
    </p:spTree>
    <p:extLst>
      <p:ext uri="{BB962C8B-B14F-4D97-AF65-F5344CB8AC3E}">
        <p14:creationId xmlns:p14="http://schemas.microsoft.com/office/powerpoint/2010/main" val="170488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Title Top">
    <p:spTree>
      <p:nvGrpSpPr>
        <p:cNvPr id="1" name=""/>
        <p:cNvGrpSpPr/>
        <p:nvPr/>
      </p:nvGrpSpPr>
      <p:grpSpPr>
        <a:xfrm>
          <a:off x="0" y="0"/>
          <a:ext cx="0" cy="0"/>
          <a:chOff x="0" y="0"/>
          <a:chExt cx="0" cy="0"/>
        </a:xfrm>
      </p:grpSpPr>
      <p:sp>
        <p:nvSpPr>
          <p:cNvPr id="4" name="Shape 10">
            <a:extLst>
              <a:ext uri="{FF2B5EF4-FFF2-40B4-BE49-F238E27FC236}">
                <a16:creationId xmlns:a16="http://schemas.microsoft.com/office/drawing/2014/main" id="{34D95997-0DCE-284A-B684-9C30C01CC2AD}"/>
              </a:ext>
            </a:extLst>
          </p:cNvPr>
          <p:cNvSpPr/>
          <p:nvPr/>
        </p:nvSpPr>
        <p:spPr>
          <a:xfrm flipH="1">
            <a:off x="-10633" y="915528"/>
            <a:ext cx="12207240" cy="59436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285304" y="41553"/>
            <a:ext cx="10515600" cy="825722"/>
          </a:xfrm>
        </p:spPr>
        <p:txBody>
          <a:bodyPr>
            <a:normAutofit/>
          </a:bodyPr>
          <a:lstStyle>
            <a:lvl1pPr>
              <a:defRPr sz="3000" b="1">
                <a:latin typeface="MS UI Gothic" panose="020B0600070205080204" pitchFamily="34" charset="-128"/>
                <a:ea typeface="MS UI Gothic" panose="020B0600070205080204" pitchFamily="34" charset="-128"/>
              </a:defRPr>
            </a:lvl1pPr>
          </a:lstStyle>
          <a:p>
            <a:r>
              <a:rPr lang="en-US"/>
              <a:t>Click to edit Master title style</a:t>
            </a:r>
            <a:endParaRPr lang="en-US" dirty="0"/>
          </a:p>
        </p:txBody>
      </p:sp>
      <p:pic>
        <p:nvPicPr>
          <p:cNvPr id="3" name="Picture 2" descr="ourlogo">
            <a:extLst>
              <a:ext uri="{FF2B5EF4-FFF2-40B4-BE49-F238E27FC236}">
                <a16:creationId xmlns:a16="http://schemas.microsoft.com/office/drawing/2014/main" id="{CF389469-81A1-7349-99EC-680372517BC8}"/>
              </a:ext>
            </a:extLst>
          </p:cNvPr>
          <p:cNvPicPr>
            <a:picLocks noChangeAspect="1"/>
          </p:cNvPicPr>
          <p:nvPr/>
        </p:nvPicPr>
        <p:blipFill>
          <a:blip r:embed="rId2" cstate="print"/>
          <a:srcRect/>
          <a:stretch>
            <a:fillRect/>
          </a:stretch>
        </p:blipFill>
        <p:spPr bwMode="auto">
          <a:xfrm>
            <a:off x="10499667" y="6148195"/>
            <a:ext cx="1600200" cy="616302"/>
          </a:xfrm>
          <a:prstGeom prst="rect">
            <a:avLst/>
          </a:prstGeom>
          <a:noFill/>
          <a:ln w="9525">
            <a:noFill/>
            <a:miter lim="800000"/>
            <a:headEnd/>
            <a:tailEnd/>
          </a:ln>
        </p:spPr>
      </p:pic>
      <p:sp>
        <p:nvSpPr>
          <p:cNvPr id="7" name="Text Placeholder 6">
            <a:extLst>
              <a:ext uri="{FF2B5EF4-FFF2-40B4-BE49-F238E27FC236}">
                <a16:creationId xmlns:a16="http://schemas.microsoft.com/office/drawing/2014/main" id="{7F745370-1CBA-B14E-B8B7-1C9F7279CBC0}"/>
              </a:ext>
            </a:extLst>
          </p:cNvPr>
          <p:cNvSpPr>
            <a:spLocks noGrp="1"/>
          </p:cNvSpPr>
          <p:nvPr>
            <p:ph type="body" sz="quarter" idx="10" hasCustomPrompt="1"/>
          </p:nvPr>
        </p:nvSpPr>
        <p:spPr>
          <a:xfrm>
            <a:off x="0" y="6637867"/>
            <a:ext cx="5238750" cy="228600"/>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Tree>
    <p:extLst>
      <p:ext uri="{BB962C8B-B14F-4D97-AF65-F5344CB8AC3E}">
        <p14:creationId xmlns:p14="http://schemas.microsoft.com/office/powerpoint/2010/main" val="975346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Title Top Bottom Bar">
    <p:spTree>
      <p:nvGrpSpPr>
        <p:cNvPr id="1" name=""/>
        <p:cNvGrpSpPr/>
        <p:nvPr/>
      </p:nvGrpSpPr>
      <p:grpSpPr>
        <a:xfrm>
          <a:off x="0" y="0"/>
          <a:ext cx="0" cy="0"/>
          <a:chOff x="0" y="0"/>
          <a:chExt cx="0" cy="0"/>
        </a:xfrm>
      </p:grpSpPr>
      <p:sp>
        <p:nvSpPr>
          <p:cNvPr id="4" name="Shape 10">
            <a:extLst>
              <a:ext uri="{FF2B5EF4-FFF2-40B4-BE49-F238E27FC236}">
                <a16:creationId xmlns:a16="http://schemas.microsoft.com/office/drawing/2014/main" id="{34D95997-0DCE-284A-B684-9C30C01CC2AD}"/>
              </a:ext>
            </a:extLst>
          </p:cNvPr>
          <p:cNvSpPr/>
          <p:nvPr/>
        </p:nvSpPr>
        <p:spPr>
          <a:xfrm flipH="1">
            <a:off x="-10633" y="1127"/>
            <a:ext cx="12207240" cy="603504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 name="Title 1">
            <a:extLst>
              <a:ext uri="{FF2B5EF4-FFF2-40B4-BE49-F238E27FC236}">
                <a16:creationId xmlns:a16="http://schemas.microsoft.com/office/drawing/2014/main" id="{9F2E54D2-180D-EC44-B7CC-0A01525A962F}"/>
              </a:ext>
            </a:extLst>
          </p:cNvPr>
          <p:cNvSpPr>
            <a:spLocks noGrp="1"/>
          </p:cNvSpPr>
          <p:nvPr>
            <p:ph type="title"/>
          </p:nvPr>
        </p:nvSpPr>
        <p:spPr>
          <a:xfrm>
            <a:off x="285304" y="120576"/>
            <a:ext cx="10515600" cy="825722"/>
          </a:xfrm>
        </p:spPr>
        <p:txBody>
          <a:bodyPr>
            <a:normAutofit/>
          </a:bodyPr>
          <a:lstStyle>
            <a:lvl1pPr>
              <a:defRPr sz="3000" b="1">
                <a:solidFill>
                  <a:srgbClr val="002060"/>
                </a:solidFill>
              </a:defRPr>
            </a:lvl1pPr>
          </a:lstStyle>
          <a:p>
            <a:r>
              <a:rPr lang="en-US"/>
              <a:t>Click to edit Master title style</a:t>
            </a:r>
            <a:endParaRPr lang="en-US" dirty="0"/>
          </a:p>
        </p:txBody>
      </p:sp>
      <p:pic>
        <p:nvPicPr>
          <p:cNvPr id="3" name="Picture 2" descr="ourlogo">
            <a:extLst>
              <a:ext uri="{FF2B5EF4-FFF2-40B4-BE49-F238E27FC236}">
                <a16:creationId xmlns:a16="http://schemas.microsoft.com/office/drawing/2014/main" id="{CF389469-81A1-7349-99EC-680372517BC8}"/>
              </a:ext>
            </a:extLst>
          </p:cNvPr>
          <p:cNvPicPr>
            <a:picLocks noChangeAspect="1"/>
          </p:cNvPicPr>
          <p:nvPr/>
        </p:nvPicPr>
        <p:blipFill>
          <a:blip r:embed="rId2" cstate="print"/>
          <a:srcRect/>
          <a:stretch>
            <a:fillRect/>
          </a:stretch>
        </p:blipFill>
        <p:spPr bwMode="auto">
          <a:xfrm>
            <a:off x="10499667" y="6148195"/>
            <a:ext cx="1600200" cy="616302"/>
          </a:xfrm>
          <a:prstGeom prst="rect">
            <a:avLst/>
          </a:prstGeom>
          <a:noFill/>
          <a:ln w="9525">
            <a:noFill/>
            <a:miter lim="800000"/>
            <a:headEnd/>
            <a:tailEnd/>
          </a:ln>
        </p:spPr>
      </p:pic>
      <p:sp>
        <p:nvSpPr>
          <p:cNvPr id="7" name="Text Placeholder 6">
            <a:extLst>
              <a:ext uri="{FF2B5EF4-FFF2-40B4-BE49-F238E27FC236}">
                <a16:creationId xmlns:a16="http://schemas.microsoft.com/office/drawing/2014/main" id="{880130AF-92C1-AA41-BA72-97A964C4A04C}"/>
              </a:ext>
            </a:extLst>
          </p:cNvPr>
          <p:cNvSpPr>
            <a:spLocks noGrp="1"/>
          </p:cNvSpPr>
          <p:nvPr>
            <p:ph type="body" sz="quarter" idx="10" hasCustomPrompt="1"/>
          </p:nvPr>
        </p:nvSpPr>
        <p:spPr>
          <a:xfrm>
            <a:off x="0" y="6637867"/>
            <a:ext cx="5238750" cy="228600"/>
          </a:xfrm>
        </p:spPr>
        <p:txBody>
          <a:bodyPr>
            <a:noAutofit/>
          </a:bodyPr>
          <a:lstStyle>
            <a:lvl1pPr marL="0" indent="0">
              <a:buNone/>
              <a:defRPr sz="1100">
                <a:solidFill>
                  <a:schemeClr val="bg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Tree>
    <p:extLst>
      <p:ext uri="{BB962C8B-B14F-4D97-AF65-F5344CB8AC3E}">
        <p14:creationId xmlns:p14="http://schemas.microsoft.com/office/powerpoint/2010/main" val="130781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Title Left-Orang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DC1D99-F196-A848-BA51-DE5C99C0012D}"/>
              </a:ext>
            </a:extLst>
          </p:cNvPr>
          <p:cNvGrpSpPr/>
          <p:nvPr/>
        </p:nvGrpSpPr>
        <p:grpSpPr>
          <a:xfrm>
            <a:off x="3240017" y="0"/>
            <a:ext cx="8958074" cy="6858000"/>
            <a:chOff x="3240017" y="0"/>
            <a:chExt cx="8958074" cy="6858000"/>
          </a:xfrm>
        </p:grpSpPr>
        <p:sp>
          <p:nvSpPr>
            <p:cNvPr id="3" name="Shape 10">
              <a:extLst>
                <a:ext uri="{FF2B5EF4-FFF2-40B4-BE49-F238E27FC236}">
                  <a16:creationId xmlns:a16="http://schemas.microsoft.com/office/drawing/2014/main" id="{533299DF-CFAB-7440-9681-29F1D6F5A25D}"/>
                </a:ext>
              </a:extLst>
            </p:cNvPr>
            <p:cNvSpPr/>
            <p:nvPr/>
          </p:nvSpPr>
          <p:spPr>
            <a:xfrm flipH="1">
              <a:off x="3419851" y="0"/>
              <a:ext cx="877824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 name="Shape 81">
              <a:extLst>
                <a:ext uri="{FF2B5EF4-FFF2-40B4-BE49-F238E27FC236}">
                  <a16:creationId xmlns:a16="http://schemas.microsoft.com/office/drawing/2014/main" id="{05190793-F7A0-1141-B41C-42B8F1063250}"/>
                </a:ext>
              </a:extLst>
            </p:cNvPr>
            <p:cNvSpPr/>
            <p:nvPr/>
          </p:nvSpPr>
          <p:spPr>
            <a:xfrm flipH="1">
              <a:off x="3240017" y="0"/>
              <a:ext cx="18288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 name="Title 1">
            <a:extLst>
              <a:ext uri="{FF2B5EF4-FFF2-40B4-BE49-F238E27FC236}">
                <a16:creationId xmlns:a16="http://schemas.microsoft.com/office/drawing/2014/main" id="{E74DF63B-2118-8B44-A6B4-A122C052C859}"/>
              </a:ext>
            </a:extLst>
          </p:cNvPr>
          <p:cNvSpPr>
            <a:spLocks noGrp="1"/>
          </p:cNvSpPr>
          <p:nvPr>
            <p:ph type="title" hasCustomPrompt="1"/>
          </p:nvPr>
        </p:nvSpPr>
        <p:spPr>
          <a:xfrm>
            <a:off x="273754" y="952149"/>
            <a:ext cx="2743200" cy="3100562"/>
          </a:xfrm>
        </p:spPr>
        <p:txBody>
          <a:bodyPr/>
          <a:lstStyle>
            <a:lvl1pPr>
              <a:defRPr b="1"/>
            </a:lvl1pPr>
          </a:lstStyle>
          <a:p>
            <a:r>
              <a:rPr lang="en-US" dirty="0"/>
              <a:t>Click to add title</a:t>
            </a:r>
          </a:p>
        </p:txBody>
      </p:sp>
      <p:pic>
        <p:nvPicPr>
          <p:cNvPr id="6" name="Picture 5" descr="ourlogo">
            <a:extLst>
              <a:ext uri="{FF2B5EF4-FFF2-40B4-BE49-F238E27FC236}">
                <a16:creationId xmlns:a16="http://schemas.microsoft.com/office/drawing/2014/main" id="{CE90D0A9-85A6-1746-9462-F5B92BE0E3D4}"/>
              </a:ext>
            </a:extLst>
          </p:cNvPr>
          <p:cNvPicPr>
            <a:picLocks noChangeAspect="1"/>
          </p:cNvPicPr>
          <p:nvPr/>
        </p:nvPicPr>
        <p:blipFill>
          <a:blip r:embed="rId2" cstate="print"/>
          <a:srcRect/>
          <a:stretch>
            <a:fillRect/>
          </a:stretch>
        </p:blipFill>
        <p:spPr bwMode="auto">
          <a:xfrm>
            <a:off x="85062" y="6156635"/>
            <a:ext cx="1600200" cy="616302"/>
          </a:xfrm>
          <a:prstGeom prst="rect">
            <a:avLst/>
          </a:prstGeom>
          <a:noFill/>
          <a:ln w="9525">
            <a:noFill/>
            <a:miter lim="800000"/>
            <a:headEnd/>
            <a:tailEnd/>
          </a:ln>
        </p:spPr>
      </p:pic>
      <p:sp>
        <p:nvSpPr>
          <p:cNvPr id="9" name="Text Placeholder 6">
            <a:extLst>
              <a:ext uri="{FF2B5EF4-FFF2-40B4-BE49-F238E27FC236}">
                <a16:creationId xmlns:a16="http://schemas.microsoft.com/office/drawing/2014/main" id="{5E5E59D0-015C-FB4E-98EA-FA1764B8274C}"/>
              </a:ext>
            </a:extLst>
          </p:cNvPr>
          <p:cNvSpPr>
            <a:spLocks noGrp="1"/>
          </p:cNvSpPr>
          <p:nvPr>
            <p:ph type="body" sz="quarter" idx="10" hasCustomPrompt="1"/>
          </p:nvPr>
        </p:nvSpPr>
        <p:spPr>
          <a:xfrm>
            <a:off x="6953963" y="6637867"/>
            <a:ext cx="5238750" cy="228600"/>
          </a:xfrm>
        </p:spPr>
        <p:txBody>
          <a:bodyPr>
            <a:noAutofit/>
          </a:bodyPr>
          <a:lstStyle>
            <a:lvl1pPr marL="0" indent="0" algn="r">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Tree>
    <p:extLst>
      <p:ext uri="{BB962C8B-B14F-4D97-AF65-F5344CB8AC3E}">
        <p14:creationId xmlns:p14="http://schemas.microsoft.com/office/powerpoint/2010/main" val="43243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Title Left-Whit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ADDC785-F7AA-1E44-AF0C-3D977407B105}"/>
              </a:ext>
            </a:extLst>
          </p:cNvPr>
          <p:cNvGrpSpPr/>
          <p:nvPr/>
        </p:nvGrpSpPr>
        <p:grpSpPr>
          <a:xfrm>
            <a:off x="-566" y="0"/>
            <a:ext cx="3480123" cy="6858000"/>
            <a:chOff x="-566" y="0"/>
            <a:chExt cx="3480123" cy="6858000"/>
          </a:xfrm>
        </p:grpSpPr>
        <p:sp>
          <p:nvSpPr>
            <p:cNvPr id="3" name="Shape 10">
              <a:extLst>
                <a:ext uri="{FF2B5EF4-FFF2-40B4-BE49-F238E27FC236}">
                  <a16:creationId xmlns:a16="http://schemas.microsoft.com/office/drawing/2014/main" id="{533299DF-CFAB-7440-9681-29F1D6F5A25D}"/>
                </a:ext>
              </a:extLst>
            </p:cNvPr>
            <p:cNvSpPr/>
            <p:nvPr/>
          </p:nvSpPr>
          <p:spPr>
            <a:xfrm flipH="1">
              <a:off x="-566" y="0"/>
              <a:ext cx="329184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 name="Shape 15">
              <a:extLst>
                <a:ext uri="{FF2B5EF4-FFF2-40B4-BE49-F238E27FC236}">
                  <a16:creationId xmlns:a16="http://schemas.microsoft.com/office/drawing/2014/main" id="{68BD5D5B-826A-E04D-B23B-79E0A7951930}"/>
                </a:ext>
              </a:extLst>
            </p:cNvPr>
            <p:cNvSpPr/>
            <p:nvPr/>
          </p:nvSpPr>
          <p:spPr>
            <a:xfrm>
              <a:off x="3296677" y="0"/>
              <a:ext cx="182880" cy="68580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
        <p:nvSpPr>
          <p:cNvPr id="2" name="Title 1">
            <a:extLst>
              <a:ext uri="{FF2B5EF4-FFF2-40B4-BE49-F238E27FC236}">
                <a16:creationId xmlns:a16="http://schemas.microsoft.com/office/drawing/2014/main" id="{E74DF63B-2118-8B44-A6B4-A122C052C859}"/>
              </a:ext>
            </a:extLst>
          </p:cNvPr>
          <p:cNvSpPr>
            <a:spLocks noGrp="1"/>
          </p:cNvSpPr>
          <p:nvPr>
            <p:ph type="title" hasCustomPrompt="1"/>
          </p:nvPr>
        </p:nvSpPr>
        <p:spPr>
          <a:xfrm>
            <a:off x="273754" y="952149"/>
            <a:ext cx="2743200" cy="3100562"/>
          </a:xfrm>
        </p:spPr>
        <p:txBody>
          <a:bodyPr/>
          <a:lstStyle>
            <a:lvl1pPr>
              <a:defRPr b="1">
                <a:solidFill>
                  <a:srgbClr val="002060"/>
                </a:solidFill>
              </a:defRPr>
            </a:lvl1pPr>
          </a:lstStyle>
          <a:p>
            <a:r>
              <a:rPr lang="en-US" dirty="0"/>
              <a:t>Click to add title</a:t>
            </a:r>
          </a:p>
        </p:txBody>
      </p:sp>
      <p:pic>
        <p:nvPicPr>
          <p:cNvPr id="10" name="Picture 9" descr="ourlogo">
            <a:extLst>
              <a:ext uri="{FF2B5EF4-FFF2-40B4-BE49-F238E27FC236}">
                <a16:creationId xmlns:a16="http://schemas.microsoft.com/office/drawing/2014/main" id="{2C2E57EF-270A-5A46-A337-312732DE1DA1}"/>
              </a:ext>
            </a:extLst>
          </p:cNvPr>
          <p:cNvPicPr>
            <a:picLocks noChangeAspect="1"/>
          </p:cNvPicPr>
          <p:nvPr/>
        </p:nvPicPr>
        <p:blipFill>
          <a:blip r:embed="rId2" cstate="print"/>
          <a:srcRect/>
          <a:stretch>
            <a:fillRect/>
          </a:stretch>
        </p:blipFill>
        <p:spPr bwMode="auto">
          <a:xfrm>
            <a:off x="10499667" y="6148195"/>
            <a:ext cx="1600200" cy="616302"/>
          </a:xfrm>
          <a:prstGeom prst="rect">
            <a:avLst/>
          </a:prstGeom>
          <a:noFill/>
          <a:ln w="9525">
            <a:noFill/>
            <a:miter lim="800000"/>
            <a:headEnd/>
            <a:tailEnd/>
          </a:ln>
        </p:spPr>
      </p:pic>
      <p:sp>
        <p:nvSpPr>
          <p:cNvPr id="11" name="Text Placeholder 6">
            <a:extLst>
              <a:ext uri="{FF2B5EF4-FFF2-40B4-BE49-F238E27FC236}">
                <a16:creationId xmlns:a16="http://schemas.microsoft.com/office/drawing/2014/main" id="{53356195-ACFE-B646-B8E4-04D1764D448B}"/>
              </a:ext>
            </a:extLst>
          </p:cNvPr>
          <p:cNvSpPr>
            <a:spLocks noGrp="1"/>
          </p:cNvSpPr>
          <p:nvPr>
            <p:ph type="body" sz="quarter" idx="10" hasCustomPrompt="1"/>
          </p:nvPr>
        </p:nvSpPr>
        <p:spPr>
          <a:xfrm>
            <a:off x="0" y="6637867"/>
            <a:ext cx="5238750" cy="228600"/>
          </a:xfrm>
        </p:spPr>
        <p:txBody>
          <a:bodyPr>
            <a:noAutofit/>
          </a:bodyPr>
          <a:lstStyle>
            <a:lvl1pPr marL="0" indent="0">
              <a:buNone/>
              <a:defRPr sz="1100">
                <a:solidFill>
                  <a:schemeClr val="tx1"/>
                </a:solidFill>
              </a:defRPr>
            </a:lvl1pPr>
            <a:lvl2pPr marL="457200" indent="0">
              <a:buNone/>
              <a:defRPr sz="1100">
                <a:solidFill>
                  <a:schemeClr val="tx1"/>
                </a:solidFill>
              </a:defRPr>
            </a:lvl2pPr>
            <a:lvl3pPr marL="914400" indent="0">
              <a:buNone/>
              <a:defRPr sz="1100">
                <a:solidFill>
                  <a:schemeClr val="tx1"/>
                </a:solidFill>
              </a:defRPr>
            </a:lvl3pPr>
            <a:lvl4pPr marL="1371600" indent="0">
              <a:buNone/>
              <a:defRPr sz="1100">
                <a:solidFill>
                  <a:schemeClr val="tx1"/>
                </a:solidFill>
              </a:defRPr>
            </a:lvl4pPr>
            <a:lvl5pPr marL="1828800" indent="0">
              <a:buNone/>
              <a:defRPr sz="1100">
                <a:solidFill>
                  <a:schemeClr val="tx1"/>
                </a:solidFill>
              </a:defRPr>
            </a:lvl5pPr>
          </a:lstStyle>
          <a:p>
            <a:pPr lvl="0"/>
            <a:r>
              <a:rPr lang="en-US" dirty="0"/>
              <a:t>Source:</a:t>
            </a:r>
          </a:p>
        </p:txBody>
      </p:sp>
    </p:spTree>
    <p:extLst>
      <p:ext uri="{BB962C8B-B14F-4D97-AF65-F5344CB8AC3E}">
        <p14:creationId xmlns:p14="http://schemas.microsoft.com/office/powerpoint/2010/main" val="1392799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147081" y="120577"/>
            <a:ext cx="11793281" cy="1017108"/>
          </a:xfrm>
        </p:spPr>
        <p:txBody>
          <a:bodyPr>
            <a:normAutofit/>
          </a:bodyPr>
          <a:lstStyle>
            <a:lvl1pPr>
              <a:defRPr sz="3000" b="1"/>
            </a:lvl1pPr>
          </a:lstStyle>
          <a:p>
            <a:r>
              <a:rPr lang="en-US"/>
              <a:t>Click to edit Master title style</a:t>
            </a:r>
            <a:endParaRPr lang="en-US" dirty="0"/>
          </a:p>
        </p:txBody>
      </p:sp>
      <p:pic>
        <p:nvPicPr>
          <p:cNvPr id="7" name="Picture 6" descr="ourlogo">
            <a:extLst>
              <a:ext uri="{FF2B5EF4-FFF2-40B4-BE49-F238E27FC236}">
                <a16:creationId xmlns:a16="http://schemas.microsoft.com/office/drawing/2014/main" id="{C12734C9-022D-CC40-82BE-6C84BF180B43}"/>
              </a:ext>
            </a:extLst>
          </p:cNvPr>
          <p:cNvPicPr>
            <a:picLocks noChangeAspect="1"/>
          </p:cNvPicPr>
          <p:nvPr/>
        </p:nvPicPr>
        <p:blipFill>
          <a:blip r:embed="rId2" cstate="print"/>
          <a:srcRect/>
          <a:stretch>
            <a:fillRect/>
          </a:stretch>
        </p:blipFill>
        <p:spPr bwMode="auto">
          <a:xfrm>
            <a:off x="85062" y="6156635"/>
            <a:ext cx="1600200" cy="616302"/>
          </a:xfrm>
          <a:prstGeom prst="rect">
            <a:avLst/>
          </a:prstGeom>
          <a:noFill/>
          <a:ln w="9525">
            <a:noFill/>
            <a:miter lim="800000"/>
            <a:headEnd/>
            <a:tailEnd/>
          </a:ln>
        </p:spPr>
      </p:pic>
    </p:spTree>
    <p:extLst>
      <p:ext uri="{BB962C8B-B14F-4D97-AF65-F5344CB8AC3E}">
        <p14:creationId xmlns:p14="http://schemas.microsoft.com/office/powerpoint/2010/main" val="1249978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809796"/>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9" r:id="rId3"/>
    <p:sldLayoutId id="2147483671" r:id="rId4"/>
    <p:sldLayoutId id="2147483667" r:id="rId5"/>
    <p:sldLayoutId id="2147483668" r:id="rId6"/>
    <p:sldLayoutId id="2147483672" r:id="rId7"/>
    <p:sldLayoutId id="2147483673" r:id="rId8"/>
    <p:sldLayoutId id="2147483662" r:id="rId9"/>
    <p:sldLayoutId id="2147483675" r:id="rId10"/>
  </p:sldLayoutIdLst>
  <p:txStyles>
    <p:titleStyle>
      <a:lvl1pPr algn="l" defTabSz="914400" rtl="0" eaLnBrk="1" latinLnBrk="0" hangingPunct="1">
        <a:lnSpc>
          <a:spcPct val="90000"/>
        </a:lnSpc>
        <a:spcBef>
          <a:spcPct val="0"/>
        </a:spcBef>
        <a:buNone/>
        <a:defRPr sz="4400" kern="1200">
          <a:solidFill>
            <a:schemeClr val="bg1"/>
          </a:solidFill>
          <a:latin typeface="MS UI Gothic" panose="020B0600070205080204" pitchFamily="34" charset="-128"/>
          <a:ea typeface="MS UI Gothic" panose="020B0600070205080204"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S UI Gothic" panose="020B0600070205080204" pitchFamily="34" charset="-128"/>
          <a:ea typeface="MS UI Gothic" panose="020B0600070205080204"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S UI Gothic" panose="020B0600070205080204" pitchFamily="34" charset="-128"/>
          <a:ea typeface="MS UI Gothic" panose="020B0600070205080204"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S UI Gothic" panose="020B0600070205080204" pitchFamily="34" charset="-128"/>
          <a:ea typeface="MS UI Gothic" panose="020B0600070205080204"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S UI Gothic" panose="020B0600070205080204" pitchFamily="34" charset="-128"/>
          <a:ea typeface="MS UI Gothic" panose="020B0600070205080204"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S UI Gothic" panose="020B0600070205080204" pitchFamily="34" charset="-128"/>
          <a:ea typeface="MS UI 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www.sagepolicy.com/"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3E7E7-C097-2D4D-ABC6-F873B82FE426}"/>
              </a:ext>
            </a:extLst>
          </p:cNvPr>
          <p:cNvSpPr>
            <a:spLocks noGrp="1"/>
          </p:cNvSpPr>
          <p:nvPr>
            <p:ph type="ctrTitle"/>
          </p:nvPr>
        </p:nvSpPr>
        <p:spPr>
          <a:xfrm>
            <a:off x="19049" y="1"/>
            <a:ext cx="6115051" cy="2125149"/>
          </a:xfrm>
          <a:noFill/>
        </p:spPr>
        <p:txBody>
          <a:bodyPr>
            <a:normAutofit/>
          </a:bodyPr>
          <a:lstStyle/>
          <a:p>
            <a:r>
              <a:rPr lang="en-US" dirty="0">
                <a:latin typeface="MS UI Gothic" panose="020B0600070205080204" pitchFamily="34" charset="-128"/>
                <a:ea typeface="MS UI Gothic" panose="020B0600070205080204" pitchFamily="34" charset="-128"/>
              </a:rPr>
              <a:t>Back to the Future</a:t>
            </a:r>
            <a:br>
              <a:rPr lang="en-US" dirty="0">
                <a:latin typeface="MS UI Gothic" panose="020B0600070205080204" pitchFamily="34" charset="-128"/>
                <a:ea typeface="MS UI Gothic" panose="020B0600070205080204" pitchFamily="34" charset="-128"/>
              </a:rPr>
            </a:br>
            <a:r>
              <a:rPr lang="en-US" sz="3400" i="1" dirty="0">
                <a:latin typeface="MS UI Gothic" panose="020B0600070205080204" pitchFamily="34" charset="-128"/>
                <a:ea typeface="MS UI Gothic" panose="020B0600070205080204" pitchFamily="34" charset="-128"/>
              </a:rPr>
              <a:t>A Tribute to 80s Movies &amp; Hope that Life Returns to Normal Sooner Rather than Later</a:t>
            </a:r>
          </a:p>
        </p:txBody>
      </p:sp>
      <p:sp>
        <p:nvSpPr>
          <p:cNvPr id="3" name="Text Placeholder 2">
            <a:extLst>
              <a:ext uri="{FF2B5EF4-FFF2-40B4-BE49-F238E27FC236}">
                <a16:creationId xmlns:a16="http://schemas.microsoft.com/office/drawing/2014/main" id="{4CBD66A1-1813-AC43-810C-9B8DF8364897}"/>
              </a:ext>
            </a:extLst>
          </p:cNvPr>
          <p:cNvSpPr>
            <a:spLocks noGrp="1"/>
          </p:cNvSpPr>
          <p:nvPr>
            <p:ph type="body" sz="quarter" idx="11"/>
          </p:nvPr>
        </p:nvSpPr>
        <p:spPr>
          <a:xfrm>
            <a:off x="6153151" y="1242421"/>
            <a:ext cx="6076950" cy="1294447"/>
          </a:xfrm>
        </p:spPr>
        <p:txBody>
          <a:bodyPr/>
          <a:lstStyle/>
          <a:p>
            <a:pPr algn="ctr"/>
            <a:r>
              <a:rPr lang="en-US" sz="3200" b="1" dirty="0">
                <a:latin typeface="MS UI Gothic" panose="020B0600070205080204" pitchFamily="34" charset="-128"/>
                <a:ea typeface="MS UI Gothic" panose="020B0600070205080204" pitchFamily="34" charset="-128"/>
              </a:rPr>
              <a:t>By: Anirban Basu</a:t>
            </a:r>
          </a:p>
          <a:p>
            <a:pPr algn="ctr"/>
            <a:r>
              <a:rPr lang="en-US" sz="2600" b="1" dirty="0">
                <a:latin typeface="MS UI Gothic" panose="020B0600070205080204" pitchFamily="34" charset="-128"/>
                <a:ea typeface="MS UI Gothic" panose="020B0600070205080204" pitchFamily="34" charset="-128"/>
              </a:rPr>
              <a:t>Sage Policy Group, Inc</a:t>
            </a:r>
            <a:r>
              <a:rPr lang="en-US" sz="2600" b="1" dirty="0"/>
              <a:t>.</a:t>
            </a:r>
          </a:p>
        </p:txBody>
      </p:sp>
      <p:sp>
        <p:nvSpPr>
          <p:cNvPr id="4" name="Text Placeholder 3">
            <a:extLst>
              <a:ext uri="{FF2B5EF4-FFF2-40B4-BE49-F238E27FC236}">
                <a16:creationId xmlns:a16="http://schemas.microsoft.com/office/drawing/2014/main" id="{BEC88F70-EE22-0644-87BC-3AE194AA790D}"/>
              </a:ext>
            </a:extLst>
          </p:cNvPr>
          <p:cNvSpPr>
            <a:spLocks noGrp="1"/>
          </p:cNvSpPr>
          <p:nvPr>
            <p:ph type="body" sz="quarter" idx="12"/>
          </p:nvPr>
        </p:nvSpPr>
        <p:spPr>
          <a:xfrm>
            <a:off x="6153151" y="3148816"/>
            <a:ext cx="6115051" cy="1500005"/>
          </a:xfrm>
        </p:spPr>
        <p:txBody>
          <a:bodyPr/>
          <a:lstStyle/>
          <a:p>
            <a:pPr algn="ctr"/>
            <a:r>
              <a:rPr lang="en-US" dirty="0">
                <a:solidFill>
                  <a:schemeClr val="bg1"/>
                </a:solidFill>
                <a:latin typeface="MS UI Gothic" panose="020B0600070205080204" pitchFamily="34" charset="-128"/>
                <a:ea typeface="MS UI Gothic" panose="020B0600070205080204" pitchFamily="34" charset="-128"/>
              </a:rPr>
              <a:t>On Behalf of</a:t>
            </a:r>
          </a:p>
          <a:p>
            <a:pPr algn="ctr"/>
            <a:r>
              <a:rPr lang="en-US" dirty="0">
                <a:solidFill>
                  <a:schemeClr val="bg1"/>
                </a:solidFill>
              </a:rPr>
              <a:t>MEDA</a:t>
            </a:r>
            <a:endParaRPr lang="en-US" dirty="0">
              <a:solidFill>
                <a:schemeClr val="bg1"/>
              </a:solidFill>
              <a:latin typeface="MS UI Gothic" panose="020B0600070205080204" pitchFamily="34" charset="-128"/>
              <a:ea typeface="MS UI Gothic" panose="020B0600070205080204" pitchFamily="34" charset="-128"/>
            </a:endParaRPr>
          </a:p>
          <a:p>
            <a:pPr algn="ctr"/>
            <a:endParaRPr lang="en-US" dirty="0">
              <a:solidFill>
                <a:schemeClr val="bg1"/>
              </a:solidFill>
              <a:latin typeface="MS UI Gothic" panose="020B0600070205080204" pitchFamily="34" charset="-128"/>
              <a:ea typeface="MS UI Gothic" panose="020B0600070205080204" pitchFamily="34" charset="-128"/>
            </a:endParaRPr>
          </a:p>
        </p:txBody>
      </p:sp>
      <p:sp>
        <p:nvSpPr>
          <p:cNvPr id="5" name="TextBox 4">
            <a:extLst>
              <a:ext uri="{FF2B5EF4-FFF2-40B4-BE49-F238E27FC236}">
                <a16:creationId xmlns:a16="http://schemas.microsoft.com/office/drawing/2014/main" id="{F1D0CA29-02B6-E446-A910-777B1499B5BA}"/>
              </a:ext>
            </a:extLst>
          </p:cNvPr>
          <p:cNvSpPr txBox="1"/>
          <p:nvPr/>
        </p:nvSpPr>
        <p:spPr>
          <a:xfrm>
            <a:off x="6134100" y="5272027"/>
            <a:ext cx="6076950" cy="400110"/>
          </a:xfrm>
          <a:prstGeom prst="rect">
            <a:avLst/>
          </a:prstGeom>
          <a:noFill/>
        </p:spPr>
        <p:txBody>
          <a:bodyPr wrap="square" rtlCol="0">
            <a:spAutoFit/>
          </a:bodyPr>
          <a:lstStyle/>
          <a:p>
            <a:pPr algn="ctr"/>
            <a:r>
              <a:rPr lang="en-US" sz="2000" dirty="0">
                <a:solidFill>
                  <a:schemeClr val="bg1"/>
                </a:solidFill>
                <a:latin typeface="MS UI Gothic" panose="020B0600070205080204" pitchFamily="34" charset="-128"/>
                <a:ea typeface="MS UI Gothic" panose="020B0600070205080204" pitchFamily="34" charset="-128"/>
              </a:rPr>
              <a:t>September 22</a:t>
            </a:r>
            <a:r>
              <a:rPr lang="en-US" sz="2000" baseline="30000" dirty="0">
                <a:solidFill>
                  <a:schemeClr val="bg1"/>
                </a:solidFill>
                <a:latin typeface="MS UI Gothic" panose="020B0600070205080204" pitchFamily="34" charset="-128"/>
                <a:ea typeface="MS UI Gothic" panose="020B0600070205080204" pitchFamily="34" charset="-128"/>
              </a:rPr>
              <a:t>nd</a:t>
            </a:r>
            <a:r>
              <a:rPr lang="en-US" sz="2000" dirty="0">
                <a:solidFill>
                  <a:schemeClr val="bg1"/>
                </a:solidFill>
                <a:latin typeface="MS UI Gothic" panose="020B0600070205080204" pitchFamily="34" charset="-128"/>
                <a:ea typeface="MS UI Gothic" panose="020B0600070205080204" pitchFamily="34" charset="-128"/>
              </a:rPr>
              <a:t>, 2020</a:t>
            </a:r>
          </a:p>
        </p:txBody>
      </p:sp>
      <p:sp>
        <p:nvSpPr>
          <p:cNvPr id="6" name="Rectangle 5">
            <a:extLst>
              <a:ext uri="{FF2B5EF4-FFF2-40B4-BE49-F238E27FC236}">
                <a16:creationId xmlns:a16="http://schemas.microsoft.com/office/drawing/2014/main" id="{A04BD0FC-4819-DE43-B41D-980EE74057EA}"/>
              </a:ext>
            </a:extLst>
          </p:cNvPr>
          <p:cNvSpPr/>
          <p:nvPr/>
        </p:nvSpPr>
        <p:spPr>
          <a:xfrm>
            <a:off x="1" y="6308387"/>
            <a:ext cx="6096000" cy="492443"/>
          </a:xfrm>
          <a:prstGeom prst="rect">
            <a:avLst/>
          </a:prstGeom>
        </p:spPr>
        <p:txBody>
          <a:bodyPr wrap="square">
            <a:spAutoFit/>
          </a:bodyPr>
          <a:lstStyle/>
          <a:p>
            <a:pPr algn="ctr"/>
            <a:r>
              <a:rPr lang="en-US" sz="2600" b="1" dirty="0">
                <a:solidFill>
                  <a:srgbClr val="002060"/>
                </a:solidFill>
                <a:latin typeface="MS UI Gothic" panose="020B0600070205080204" pitchFamily="34" charset="-128"/>
                <a:ea typeface="MS UI Gothic" panose="020B0600070205080204" pitchFamily="34" charset="-128"/>
                <a:cs typeface="+mj-cs"/>
              </a:rPr>
              <a:t>Your Latest COVID-19 Economic Update</a:t>
            </a:r>
            <a:endParaRPr lang="en-US" sz="2600" dirty="0"/>
          </a:p>
        </p:txBody>
      </p:sp>
      <p:pic>
        <p:nvPicPr>
          <p:cNvPr id="7" name="Picture 6">
            <a:extLst>
              <a:ext uri="{FF2B5EF4-FFF2-40B4-BE49-F238E27FC236}">
                <a16:creationId xmlns:a16="http://schemas.microsoft.com/office/drawing/2014/main" id="{DB07CF58-8B8B-B146-AD85-330361E8360C}"/>
              </a:ext>
            </a:extLst>
          </p:cNvPr>
          <p:cNvPicPr>
            <a:picLocks noChangeAspect="1"/>
          </p:cNvPicPr>
          <p:nvPr/>
        </p:nvPicPr>
        <p:blipFill>
          <a:blip r:embed="rId3"/>
          <a:stretch>
            <a:fillRect/>
          </a:stretch>
        </p:blipFill>
        <p:spPr>
          <a:xfrm>
            <a:off x="292100" y="2146300"/>
            <a:ext cx="5620316" cy="4025900"/>
          </a:xfrm>
          <a:prstGeom prst="rect">
            <a:avLst/>
          </a:prstGeom>
        </p:spPr>
      </p:pic>
    </p:spTree>
    <p:extLst>
      <p:ext uri="{BB962C8B-B14F-4D97-AF65-F5344CB8AC3E}">
        <p14:creationId xmlns:p14="http://schemas.microsoft.com/office/powerpoint/2010/main" val="3074140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3">
            <a:extLst>
              <a:ext uri="{FF2B5EF4-FFF2-40B4-BE49-F238E27FC236}">
                <a16:creationId xmlns:a16="http://schemas.microsoft.com/office/drawing/2014/main" id="{8D43E0CE-D686-8C47-81E2-CE1288062CE7}"/>
              </a:ext>
            </a:extLst>
          </p:cNvPr>
          <p:cNvGraphicFramePr>
            <a:graphicFrameLocks/>
          </p:cNvGraphicFramePr>
          <p:nvPr/>
        </p:nvGraphicFramePr>
        <p:xfrm>
          <a:off x="55879" y="1106312"/>
          <a:ext cx="12070080" cy="5212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79B0C5E-D79A-4E40-8E29-0E769073E0C1}"/>
              </a:ext>
            </a:extLst>
          </p:cNvPr>
          <p:cNvSpPr>
            <a:spLocks noGrp="1"/>
          </p:cNvSpPr>
          <p:nvPr>
            <p:ph type="title"/>
          </p:nvPr>
        </p:nvSpPr>
        <p:spPr>
          <a:xfrm>
            <a:off x="285304" y="60599"/>
            <a:ext cx="10515600" cy="825722"/>
          </a:xfrm>
        </p:spPr>
        <p:txBody>
          <a:bodyPr>
            <a:normAutofit fontScale="90000"/>
          </a:bodyPr>
          <a:lstStyle/>
          <a:p>
            <a:r>
              <a:rPr lang="en-US" sz="3600" dirty="0">
                <a:latin typeface="MS UI Gothic" panose="020B0600070205080204" pitchFamily="34" charset="-128"/>
                <a:ea typeface="MS UI Gothic" panose="020B0600070205080204" pitchFamily="34" charset="-128"/>
              </a:rPr>
              <a:t>National Nonfarm Employment</a:t>
            </a:r>
            <a:br>
              <a:rPr lang="en-US" dirty="0">
                <a:latin typeface="MS UI Gothic" panose="020B0600070205080204" pitchFamily="34" charset="-128"/>
                <a:ea typeface="MS UI Gothic" panose="020B0600070205080204" pitchFamily="34" charset="-128"/>
              </a:rPr>
            </a:br>
            <a:r>
              <a:rPr lang="en-US" sz="2900" b="0" i="1" dirty="0">
                <a:latin typeface="MS UI Gothic" panose="020B0600070205080204" pitchFamily="34" charset="-128"/>
                <a:ea typeface="MS UI Gothic" panose="020B0600070205080204" pitchFamily="34" charset="-128"/>
              </a:rPr>
              <a:t>by Industry Sector, </a:t>
            </a:r>
            <a:r>
              <a:rPr lang="en-US" sz="2900" b="0" i="1" dirty="0"/>
              <a:t>August</a:t>
            </a:r>
            <a:r>
              <a:rPr lang="en-US" sz="2900" b="0" i="1" dirty="0">
                <a:latin typeface="MS UI Gothic" panose="020B0600070205080204" pitchFamily="34" charset="-128"/>
                <a:ea typeface="MS UI Gothic" panose="020B0600070205080204" pitchFamily="34" charset="-128"/>
              </a:rPr>
              <a:t> 2019 v. </a:t>
            </a:r>
            <a:r>
              <a:rPr lang="en-US" sz="2900" b="0" i="1" dirty="0"/>
              <a:t>August </a:t>
            </a:r>
            <a:r>
              <a:rPr lang="en-US" sz="2900" b="0" i="1" dirty="0">
                <a:latin typeface="MS UI Gothic" panose="020B0600070205080204" pitchFamily="34" charset="-128"/>
                <a:ea typeface="MS UI Gothic" panose="020B0600070205080204" pitchFamily="34" charset="-128"/>
              </a:rPr>
              <a:t>2020</a:t>
            </a:r>
          </a:p>
        </p:txBody>
      </p:sp>
      <p:sp>
        <p:nvSpPr>
          <p:cNvPr id="3" name="Text Placeholder 2">
            <a:extLst>
              <a:ext uri="{FF2B5EF4-FFF2-40B4-BE49-F238E27FC236}">
                <a16:creationId xmlns:a16="http://schemas.microsoft.com/office/drawing/2014/main" id="{6C9FF466-EF42-8F49-9EBD-605F30A91B6D}"/>
              </a:ext>
            </a:extLst>
          </p:cNvPr>
          <p:cNvSpPr>
            <a:spLocks noGrp="1"/>
          </p:cNvSpPr>
          <p:nvPr>
            <p:ph type="body" sz="quarter" idx="10"/>
          </p:nvPr>
        </p:nvSpPr>
        <p:spPr/>
        <p:txBody>
          <a:bodyPr/>
          <a:lstStyle/>
          <a:p>
            <a:r>
              <a:rPr lang="en-US" dirty="0"/>
              <a:t>Source: U.S. Bureau of Labor Statistics</a:t>
            </a:r>
          </a:p>
        </p:txBody>
      </p:sp>
      <p:sp>
        <p:nvSpPr>
          <p:cNvPr id="5" name="TextBox 4">
            <a:extLst>
              <a:ext uri="{FF2B5EF4-FFF2-40B4-BE49-F238E27FC236}">
                <a16:creationId xmlns:a16="http://schemas.microsoft.com/office/drawing/2014/main" id="{A5752D1D-99A7-C544-A1FE-20F5891EE53B}"/>
              </a:ext>
            </a:extLst>
          </p:cNvPr>
          <p:cNvSpPr txBox="1"/>
          <p:nvPr/>
        </p:nvSpPr>
        <p:spPr>
          <a:xfrm>
            <a:off x="6266502" y="5072366"/>
            <a:ext cx="3934691" cy="400110"/>
          </a:xfrm>
          <a:prstGeom prst="rect">
            <a:avLst/>
          </a:prstGeom>
          <a:noFill/>
        </p:spPr>
        <p:txBody>
          <a:bodyPr wrap="square" rtlCol="0">
            <a:spAutoFit/>
          </a:bodyPr>
          <a:lstStyle/>
          <a:p>
            <a:pPr algn="ctr"/>
            <a:r>
              <a:rPr lang="en-US" sz="2000" b="1" dirty="0">
                <a:latin typeface="Constantia" panose="02030602050306030303" pitchFamily="18" charset="0"/>
                <a:cs typeface="Arial" pitchFamily="34" charset="0"/>
              </a:rPr>
              <a:t>All told </a:t>
            </a:r>
            <a:r>
              <a:rPr lang="en-US" sz="2000" b="1" u="sng" dirty="0">
                <a:latin typeface="Constantia" panose="02030602050306030303" pitchFamily="18" charset="0"/>
                <a:cs typeface="Arial" pitchFamily="34" charset="0"/>
              </a:rPr>
              <a:t>10.2 million</a:t>
            </a:r>
            <a:r>
              <a:rPr lang="en-US" sz="2000" b="1" dirty="0">
                <a:latin typeface="Constantia" panose="02030602050306030303" pitchFamily="18" charset="0"/>
                <a:cs typeface="Arial" pitchFamily="34" charset="0"/>
              </a:rPr>
              <a:t> jobs lost</a:t>
            </a:r>
          </a:p>
        </p:txBody>
      </p:sp>
    </p:spTree>
    <p:extLst>
      <p:ext uri="{BB962C8B-B14F-4D97-AF65-F5344CB8AC3E}">
        <p14:creationId xmlns:p14="http://schemas.microsoft.com/office/powerpoint/2010/main" val="288188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D5BA-001E-B748-B54C-F834053FEDA2}"/>
              </a:ext>
            </a:extLst>
          </p:cNvPr>
          <p:cNvSpPr>
            <a:spLocks noGrp="1"/>
          </p:cNvSpPr>
          <p:nvPr>
            <p:ph type="title"/>
          </p:nvPr>
        </p:nvSpPr>
        <p:spPr/>
        <p:txBody>
          <a:bodyPr>
            <a:normAutofit fontScale="90000"/>
          </a:bodyPr>
          <a:lstStyle/>
          <a:p>
            <a:r>
              <a:rPr lang="en-US" sz="3100" dirty="0">
                <a:latin typeface="MS UI Gothic" panose="020B0600070205080204" pitchFamily="34" charset="-128"/>
                <a:ea typeface="MS UI Gothic" panose="020B0600070205080204" pitchFamily="34" charset="-128"/>
              </a:rPr>
              <a:t>Maryland Nonfarm Employment</a:t>
            </a:r>
            <a:br>
              <a:rPr lang="en-US" dirty="0">
                <a:latin typeface="MS UI Gothic" panose="020B0600070205080204" pitchFamily="34" charset="-128"/>
                <a:ea typeface="MS UI Gothic" panose="020B0600070205080204" pitchFamily="34" charset="-128"/>
              </a:rPr>
            </a:br>
            <a:r>
              <a:rPr lang="en-US" sz="2200" b="0" dirty="0">
                <a:latin typeface="MS UI Gothic" panose="020B0600070205080204" pitchFamily="34" charset="-128"/>
                <a:ea typeface="MS UI Gothic" panose="020B0600070205080204" pitchFamily="34" charset="-128"/>
              </a:rPr>
              <a:t>by Industry Sector Groups (SA)</a:t>
            </a:r>
            <a:br>
              <a:rPr lang="en-US" sz="2200" b="0" dirty="0">
                <a:latin typeface="MS UI Gothic" panose="020B0600070205080204" pitchFamily="34" charset="-128"/>
                <a:ea typeface="MS UI Gothic" panose="020B0600070205080204" pitchFamily="34" charset="-128"/>
              </a:rPr>
            </a:br>
            <a:r>
              <a:rPr lang="en-US" sz="2000" b="0" i="1" dirty="0">
                <a:latin typeface="MS UI Gothic" panose="020B0600070205080204" pitchFamily="34" charset="-128"/>
                <a:ea typeface="MS UI Gothic" panose="020B0600070205080204" pitchFamily="34" charset="-128"/>
              </a:rPr>
              <a:t>August 2019 v. August 2020 Absolute Change</a:t>
            </a:r>
          </a:p>
        </p:txBody>
      </p:sp>
      <p:sp>
        <p:nvSpPr>
          <p:cNvPr id="3" name="Text Placeholder 2">
            <a:extLst>
              <a:ext uri="{FF2B5EF4-FFF2-40B4-BE49-F238E27FC236}">
                <a16:creationId xmlns:a16="http://schemas.microsoft.com/office/drawing/2014/main" id="{3AD384A1-F21F-154C-82D6-8EED15086906}"/>
              </a:ext>
            </a:extLst>
          </p:cNvPr>
          <p:cNvSpPr>
            <a:spLocks noGrp="1"/>
          </p:cNvSpPr>
          <p:nvPr>
            <p:ph type="body" sz="quarter" idx="10"/>
          </p:nvPr>
        </p:nvSpPr>
        <p:spPr>
          <a:xfrm>
            <a:off x="8401047" y="6672264"/>
            <a:ext cx="3824288" cy="228600"/>
          </a:xfrm>
        </p:spPr>
        <p:txBody>
          <a:bodyPr/>
          <a:lstStyle/>
          <a:p>
            <a:pPr algn="r"/>
            <a:r>
              <a:rPr lang="en-US" dirty="0"/>
              <a:t>Source: U.S. Bureau of Labor Statistics</a:t>
            </a:r>
          </a:p>
        </p:txBody>
      </p:sp>
      <p:graphicFrame>
        <p:nvGraphicFramePr>
          <p:cNvPr id="5" name="Object 3">
            <a:extLst>
              <a:ext uri="{FF2B5EF4-FFF2-40B4-BE49-F238E27FC236}">
                <a16:creationId xmlns:a16="http://schemas.microsoft.com/office/drawing/2014/main" id="{64EEA568-E757-AF44-91AA-ADACCF978E17}"/>
              </a:ext>
            </a:extLst>
          </p:cNvPr>
          <p:cNvGraphicFramePr>
            <a:graphicFrameLocks/>
          </p:cNvGraphicFramePr>
          <p:nvPr/>
        </p:nvGraphicFramePr>
        <p:xfrm>
          <a:off x="51954" y="1138238"/>
          <a:ext cx="1207008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a:extLst>
              <a:ext uri="{FF2B5EF4-FFF2-40B4-BE49-F238E27FC236}">
                <a16:creationId xmlns:a16="http://schemas.microsoft.com/office/drawing/2014/main" id="{4AC494DF-07AD-6442-AC1F-CFD29FA09953}"/>
              </a:ext>
            </a:extLst>
          </p:cNvPr>
          <p:cNvSpPr txBox="1">
            <a:spLocks noChangeArrowheads="1"/>
          </p:cNvSpPr>
          <p:nvPr/>
        </p:nvSpPr>
        <p:spPr bwMode="auto">
          <a:xfrm>
            <a:off x="10096012" y="4367682"/>
            <a:ext cx="1780959" cy="1338828"/>
          </a:xfrm>
          <a:prstGeom prst="rect">
            <a:avLst/>
          </a:prstGeom>
          <a:noFill/>
          <a:ln w="9525">
            <a:solidFill>
              <a:schemeClr val="tx1"/>
            </a:solidFill>
            <a:miter lim="800000"/>
            <a:headEnd/>
            <a:tailEnd/>
          </a:ln>
        </p:spPr>
        <p:txBody>
          <a:bodyPr wrap="square">
            <a:spAutoFit/>
          </a:bodyPr>
          <a:lstStyle/>
          <a:p>
            <a:pPr fontAlgn="base">
              <a:spcBef>
                <a:spcPct val="50000"/>
              </a:spcBef>
              <a:spcAft>
                <a:spcPct val="0"/>
              </a:spcAft>
            </a:pPr>
            <a:r>
              <a:rPr lang="en-US" b="1" i="1" dirty="0">
                <a:solidFill>
                  <a:schemeClr val="tx1">
                    <a:lumMod val="85000"/>
                    <a:lumOff val="15000"/>
                  </a:schemeClr>
                </a:solidFill>
                <a:latin typeface="Arial" pitchFamily="34" charset="0"/>
                <a:cs typeface="Arial" pitchFamily="34" charset="0"/>
              </a:rPr>
              <a:t>MD Total:          -175.8K; -6.4%</a:t>
            </a:r>
          </a:p>
          <a:p>
            <a:pPr fontAlgn="base">
              <a:spcBef>
                <a:spcPct val="50000"/>
              </a:spcBef>
              <a:spcAft>
                <a:spcPct val="0"/>
              </a:spcAft>
            </a:pPr>
            <a:r>
              <a:rPr lang="en-US" b="1" i="1" dirty="0">
                <a:solidFill>
                  <a:schemeClr val="tx1">
                    <a:lumMod val="85000"/>
                    <a:lumOff val="15000"/>
                  </a:schemeClr>
                </a:solidFill>
                <a:latin typeface="Arial" pitchFamily="34" charset="0"/>
                <a:cs typeface="Arial" pitchFamily="34" charset="0"/>
              </a:rPr>
              <a:t>US Total (SA):     -10.2M; -6.8%</a:t>
            </a:r>
          </a:p>
        </p:txBody>
      </p:sp>
      <p:sp>
        <p:nvSpPr>
          <p:cNvPr id="7" name="Text Box 241">
            <a:extLst>
              <a:ext uri="{FF2B5EF4-FFF2-40B4-BE49-F238E27FC236}">
                <a16:creationId xmlns:a16="http://schemas.microsoft.com/office/drawing/2014/main" id="{8A3913C0-957C-A24B-9B80-A522F0DF8E76}"/>
              </a:ext>
            </a:extLst>
          </p:cNvPr>
          <p:cNvSpPr txBox="1">
            <a:spLocks noChangeArrowheads="1"/>
          </p:cNvSpPr>
          <p:nvPr/>
        </p:nvSpPr>
        <p:spPr bwMode="auto">
          <a:xfrm>
            <a:off x="76199" y="6207356"/>
            <a:ext cx="9004006" cy="646331"/>
          </a:xfrm>
          <a:prstGeom prst="rect">
            <a:avLst/>
          </a:prstGeom>
          <a:noFill/>
          <a:ln w="9525">
            <a:noFill/>
            <a:miter lim="800000"/>
            <a:headEnd/>
            <a:tailEnd/>
          </a:ln>
        </p:spPr>
        <p:txBody>
          <a:bodyPr wrap="square">
            <a:spAutoFit/>
          </a:bodyPr>
          <a:lstStyle/>
          <a:p>
            <a:r>
              <a:rPr lang="en-US" dirty="0">
                <a:latin typeface="Nunito Sans" pitchFamily="2" charset="77"/>
                <a:cs typeface="Constantia"/>
              </a:rPr>
              <a:t>*According to the Local Area Unemployment Statistics (LAUS) program </a:t>
            </a:r>
          </a:p>
          <a:p>
            <a:r>
              <a:rPr lang="en-US" dirty="0">
                <a:latin typeface="Nunito Sans" pitchFamily="2" charset="77"/>
                <a:cs typeface="Constantia"/>
              </a:rPr>
              <a:t>MD lost 129,479 jobs between August 2019 and August 2020.</a:t>
            </a:r>
          </a:p>
        </p:txBody>
      </p:sp>
    </p:spTree>
    <p:extLst>
      <p:ext uri="{BB962C8B-B14F-4D97-AF65-F5344CB8AC3E}">
        <p14:creationId xmlns:p14="http://schemas.microsoft.com/office/powerpoint/2010/main" val="187016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D5BA-001E-B748-B54C-F834053FEDA2}"/>
              </a:ext>
            </a:extLst>
          </p:cNvPr>
          <p:cNvSpPr>
            <a:spLocks noGrp="1"/>
          </p:cNvSpPr>
          <p:nvPr>
            <p:ph type="title"/>
          </p:nvPr>
        </p:nvSpPr>
        <p:spPr>
          <a:xfrm>
            <a:off x="285304" y="66952"/>
            <a:ext cx="10515600" cy="1051775"/>
          </a:xfrm>
        </p:spPr>
        <p:txBody>
          <a:bodyPr>
            <a:normAutofit fontScale="90000"/>
          </a:bodyPr>
          <a:lstStyle/>
          <a:p>
            <a:r>
              <a:rPr lang="en-US" sz="3100" dirty="0">
                <a:latin typeface="MS UI Gothic" panose="020B0600070205080204" pitchFamily="34" charset="-128"/>
                <a:ea typeface="MS UI Gothic" panose="020B0600070205080204" pitchFamily="34" charset="-128"/>
              </a:rPr>
              <a:t>Baltimore-Columbia-Towson MSA Nonfarm Employment</a:t>
            </a:r>
            <a:br>
              <a:rPr lang="en-US" sz="3100" dirty="0">
                <a:latin typeface="MS UI Gothic" panose="020B0600070205080204" pitchFamily="34" charset="-128"/>
                <a:ea typeface="MS UI Gothic" panose="020B0600070205080204" pitchFamily="34" charset="-128"/>
              </a:rPr>
            </a:br>
            <a:r>
              <a:rPr lang="en-US" sz="2200" b="0" dirty="0">
                <a:latin typeface="MS UI Gothic" panose="020B0600070205080204" pitchFamily="34" charset="-128"/>
                <a:ea typeface="MS UI Gothic" panose="020B0600070205080204" pitchFamily="34" charset="-128"/>
              </a:rPr>
              <a:t>by Industry Sector Groups (NSA)</a:t>
            </a:r>
            <a:br>
              <a:rPr lang="en-US" sz="2200" b="0" dirty="0">
                <a:latin typeface="MS UI Gothic" panose="020B0600070205080204" pitchFamily="34" charset="-128"/>
                <a:ea typeface="MS UI Gothic" panose="020B0600070205080204" pitchFamily="34" charset="-128"/>
              </a:rPr>
            </a:br>
            <a:r>
              <a:rPr lang="en-US" sz="2000" b="0" i="1" dirty="0"/>
              <a:t>August 2019 v. August 2020 Absolute Change</a:t>
            </a:r>
            <a:endParaRPr lang="en-US" sz="2000" b="0" i="1" dirty="0">
              <a:latin typeface="MS UI Gothic" panose="020B0600070205080204" pitchFamily="34" charset="-128"/>
              <a:ea typeface="MS UI Gothic" panose="020B0600070205080204" pitchFamily="34" charset="-128"/>
            </a:endParaRPr>
          </a:p>
        </p:txBody>
      </p:sp>
      <p:sp>
        <p:nvSpPr>
          <p:cNvPr id="3" name="Text Placeholder 2">
            <a:extLst>
              <a:ext uri="{FF2B5EF4-FFF2-40B4-BE49-F238E27FC236}">
                <a16:creationId xmlns:a16="http://schemas.microsoft.com/office/drawing/2014/main" id="{3AD384A1-F21F-154C-82D6-8EED15086906}"/>
              </a:ext>
            </a:extLst>
          </p:cNvPr>
          <p:cNvSpPr>
            <a:spLocks noGrp="1"/>
          </p:cNvSpPr>
          <p:nvPr>
            <p:ph type="body" sz="quarter" idx="10"/>
          </p:nvPr>
        </p:nvSpPr>
        <p:spPr/>
        <p:txBody>
          <a:bodyPr/>
          <a:lstStyle/>
          <a:p>
            <a:r>
              <a:rPr lang="en-US" dirty="0"/>
              <a:t>Source: U.S. Bureau of Labor Statistics</a:t>
            </a:r>
          </a:p>
        </p:txBody>
      </p:sp>
      <p:graphicFrame>
        <p:nvGraphicFramePr>
          <p:cNvPr id="7" name="Object 3">
            <a:extLst>
              <a:ext uri="{FF2B5EF4-FFF2-40B4-BE49-F238E27FC236}">
                <a16:creationId xmlns:a16="http://schemas.microsoft.com/office/drawing/2014/main" id="{3B19C254-A4A9-7C40-A19F-D04C1B971BB3}"/>
              </a:ext>
            </a:extLst>
          </p:cNvPr>
          <p:cNvGraphicFramePr>
            <a:graphicFrameLocks/>
          </p:cNvGraphicFramePr>
          <p:nvPr/>
        </p:nvGraphicFramePr>
        <p:xfrm>
          <a:off x="50799" y="1138238"/>
          <a:ext cx="1207008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6">
            <a:extLst>
              <a:ext uri="{FF2B5EF4-FFF2-40B4-BE49-F238E27FC236}">
                <a16:creationId xmlns:a16="http://schemas.microsoft.com/office/drawing/2014/main" id="{26FA45F8-8FDE-5945-89FD-1D36A06C7E62}"/>
              </a:ext>
            </a:extLst>
          </p:cNvPr>
          <p:cNvSpPr txBox="1">
            <a:spLocks noChangeArrowheads="1"/>
          </p:cNvSpPr>
          <p:nvPr/>
        </p:nvSpPr>
        <p:spPr bwMode="auto">
          <a:xfrm>
            <a:off x="9793360" y="3957344"/>
            <a:ext cx="2093844" cy="1846659"/>
          </a:xfrm>
          <a:prstGeom prst="rect">
            <a:avLst/>
          </a:prstGeom>
          <a:noFill/>
          <a:ln w="9525">
            <a:solidFill>
              <a:schemeClr val="tx1"/>
            </a:solidFill>
            <a:miter lim="800000"/>
            <a:headEnd/>
            <a:tailEnd/>
          </a:ln>
        </p:spPr>
        <p:txBody>
          <a:bodyPr wrap="square">
            <a:spAutoFit/>
          </a:bodyPr>
          <a:lstStyle/>
          <a:p>
            <a:pPr fontAlgn="base">
              <a:spcBef>
                <a:spcPct val="50000"/>
              </a:spcBef>
              <a:spcAft>
                <a:spcPct val="0"/>
              </a:spcAft>
            </a:pPr>
            <a:r>
              <a:rPr lang="en-US" sz="1600" b="1" i="1" dirty="0">
                <a:solidFill>
                  <a:schemeClr val="tx1">
                    <a:lumMod val="85000"/>
                    <a:lumOff val="15000"/>
                  </a:schemeClr>
                </a:solidFill>
                <a:latin typeface="Arial" pitchFamily="34" charset="0"/>
                <a:cs typeface="Arial" pitchFamily="34" charset="0"/>
              </a:rPr>
              <a:t>Baltimore MSA Total: -83.6K; -5.9%</a:t>
            </a:r>
          </a:p>
          <a:p>
            <a:pPr fontAlgn="base">
              <a:spcBef>
                <a:spcPct val="50000"/>
              </a:spcBef>
              <a:spcAft>
                <a:spcPct val="0"/>
              </a:spcAft>
            </a:pPr>
            <a:r>
              <a:rPr lang="en-US" sz="1600" b="1" i="1" dirty="0">
                <a:solidFill>
                  <a:schemeClr val="tx1">
                    <a:lumMod val="85000"/>
                    <a:lumOff val="15000"/>
                  </a:schemeClr>
                </a:solidFill>
                <a:latin typeface="Arial" pitchFamily="34" charset="0"/>
                <a:cs typeface="Arial" pitchFamily="34" charset="0"/>
              </a:rPr>
              <a:t>MD Total (SA):                  -175.8K; -6.4%</a:t>
            </a:r>
          </a:p>
          <a:p>
            <a:pPr fontAlgn="base">
              <a:spcBef>
                <a:spcPct val="50000"/>
              </a:spcBef>
              <a:spcAft>
                <a:spcPct val="0"/>
              </a:spcAft>
            </a:pPr>
            <a:r>
              <a:rPr lang="en-US" sz="1600" b="1" i="1" dirty="0">
                <a:solidFill>
                  <a:schemeClr val="tx1">
                    <a:lumMod val="85000"/>
                    <a:lumOff val="15000"/>
                  </a:schemeClr>
                </a:solidFill>
                <a:latin typeface="Arial" pitchFamily="34" charset="0"/>
                <a:cs typeface="Arial" pitchFamily="34" charset="0"/>
              </a:rPr>
              <a:t>US Total (SA): </a:t>
            </a:r>
            <a:br>
              <a:rPr lang="en-US" sz="1600" b="1" i="1" dirty="0">
                <a:solidFill>
                  <a:schemeClr val="tx1">
                    <a:lumMod val="85000"/>
                    <a:lumOff val="15000"/>
                  </a:schemeClr>
                </a:solidFill>
                <a:latin typeface="Arial" pitchFamily="34" charset="0"/>
                <a:cs typeface="Arial" pitchFamily="34" charset="0"/>
              </a:rPr>
            </a:br>
            <a:r>
              <a:rPr lang="en-US" sz="1600" b="1" i="1" dirty="0">
                <a:solidFill>
                  <a:schemeClr val="tx1">
                    <a:lumMod val="85000"/>
                    <a:lumOff val="15000"/>
                  </a:schemeClr>
                </a:solidFill>
                <a:latin typeface="Arial" pitchFamily="34" charset="0"/>
                <a:cs typeface="Arial" pitchFamily="34" charset="0"/>
              </a:rPr>
              <a:t>-10.2M; -6.8%</a:t>
            </a:r>
          </a:p>
        </p:txBody>
      </p:sp>
    </p:spTree>
    <p:extLst>
      <p:ext uri="{BB962C8B-B14F-4D97-AF65-F5344CB8AC3E}">
        <p14:creationId xmlns:p14="http://schemas.microsoft.com/office/powerpoint/2010/main" val="219686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3D5BA-001E-B748-B54C-F834053FEDA2}"/>
              </a:ext>
            </a:extLst>
          </p:cNvPr>
          <p:cNvSpPr>
            <a:spLocks noGrp="1"/>
          </p:cNvSpPr>
          <p:nvPr>
            <p:ph type="title"/>
          </p:nvPr>
        </p:nvSpPr>
        <p:spPr>
          <a:xfrm>
            <a:off x="285304" y="66952"/>
            <a:ext cx="11805096" cy="1051775"/>
          </a:xfrm>
        </p:spPr>
        <p:txBody>
          <a:bodyPr>
            <a:normAutofit fontScale="90000"/>
          </a:bodyPr>
          <a:lstStyle/>
          <a:p>
            <a:r>
              <a:rPr lang="en-US" sz="3100" dirty="0">
                <a:latin typeface="MS UI Gothic" panose="020B0600070205080204" pitchFamily="34" charset="-128"/>
                <a:ea typeface="MS UI Gothic" panose="020B0600070205080204" pitchFamily="34" charset="-128"/>
              </a:rPr>
              <a:t>Washington, DC-Arlington-Alexandria MSA Nonfarm Employment</a:t>
            </a:r>
            <a:br>
              <a:rPr lang="en-US" sz="3100" dirty="0">
                <a:latin typeface="MS UI Gothic" panose="020B0600070205080204" pitchFamily="34" charset="-128"/>
                <a:ea typeface="MS UI Gothic" panose="020B0600070205080204" pitchFamily="34" charset="-128"/>
              </a:rPr>
            </a:br>
            <a:r>
              <a:rPr lang="en-US" sz="2200" b="0" dirty="0">
                <a:latin typeface="MS UI Gothic" panose="020B0600070205080204" pitchFamily="34" charset="-128"/>
                <a:ea typeface="MS UI Gothic" panose="020B0600070205080204" pitchFamily="34" charset="-128"/>
              </a:rPr>
              <a:t>by Industry Sector Groups (NSA)</a:t>
            </a:r>
            <a:br>
              <a:rPr lang="en-US" sz="2200" b="0" dirty="0">
                <a:latin typeface="MS UI Gothic" panose="020B0600070205080204" pitchFamily="34" charset="-128"/>
                <a:ea typeface="MS UI Gothic" panose="020B0600070205080204" pitchFamily="34" charset="-128"/>
              </a:rPr>
            </a:br>
            <a:r>
              <a:rPr lang="en-US" sz="2000" b="0" i="1" dirty="0"/>
              <a:t>August 2019 v. August 2020 Absolute Change</a:t>
            </a:r>
            <a:endParaRPr lang="en-US" sz="2000" b="0" i="1" dirty="0">
              <a:latin typeface="MS UI Gothic" panose="020B0600070205080204" pitchFamily="34" charset="-128"/>
              <a:ea typeface="MS UI Gothic" panose="020B0600070205080204" pitchFamily="34" charset="-128"/>
            </a:endParaRPr>
          </a:p>
        </p:txBody>
      </p:sp>
      <p:sp>
        <p:nvSpPr>
          <p:cNvPr id="3" name="Text Placeholder 2">
            <a:extLst>
              <a:ext uri="{FF2B5EF4-FFF2-40B4-BE49-F238E27FC236}">
                <a16:creationId xmlns:a16="http://schemas.microsoft.com/office/drawing/2014/main" id="{3AD384A1-F21F-154C-82D6-8EED15086906}"/>
              </a:ext>
            </a:extLst>
          </p:cNvPr>
          <p:cNvSpPr>
            <a:spLocks noGrp="1"/>
          </p:cNvSpPr>
          <p:nvPr>
            <p:ph type="body" sz="quarter" idx="10"/>
          </p:nvPr>
        </p:nvSpPr>
        <p:spPr/>
        <p:txBody>
          <a:bodyPr/>
          <a:lstStyle/>
          <a:p>
            <a:r>
              <a:rPr lang="en-US" dirty="0"/>
              <a:t>Source: U.S. Bureau of Labor Statistics</a:t>
            </a:r>
          </a:p>
        </p:txBody>
      </p:sp>
      <p:graphicFrame>
        <p:nvGraphicFramePr>
          <p:cNvPr id="6" name="Object 3">
            <a:extLst>
              <a:ext uri="{FF2B5EF4-FFF2-40B4-BE49-F238E27FC236}">
                <a16:creationId xmlns:a16="http://schemas.microsoft.com/office/drawing/2014/main" id="{975F8288-75FC-454E-B989-67D0CFF73880}"/>
              </a:ext>
            </a:extLst>
          </p:cNvPr>
          <p:cNvGraphicFramePr>
            <a:graphicFrameLocks/>
          </p:cNvGraphicFramePr>
          <p:nvPr/>
        </p:nvGraphicFramePr>
        <p:xfrm>
          <a:off x="41274" y="1118727"/>
          <a:ext cx="1207008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a:extLst>
              <a:ext uri="{FF2B5EF4-FFF2-40B4-BE49-F238E27FC236}">
                <a16:creationId xmlns:a16="http://schemas.microsoft.com/office/drawing/2014/main" id="{C38622A6-B17F-A646-BB65-75D3CCA4A161}"/>
              </a:ext>
            </a:extLst>
          </p:cNvPr>
          <p:cNvSpPr txBox="1">
            <a:spLocks noChangeArrowheads="1"/>
          </p:cNvSpPr>
          <p:nvPr/>
        </p:nvSpPr>
        <p:spPr bwMode="auto">
          <a:xfrm>
            <a:off x="10116883" y="4384655"/>
            <a:ext cx="1914525" cy="1338828"/>
          </a:xfrm>
          <a:prstGeom prst="rect">
            <a:avLst/>
          </a:prstGeom>
          <a:noFill/>
          <a:ln w="9525">
            <a:solidFill>
              <a:schemeClr val="tx1"/>
            </a:solidFill>
            <a:miter lim="800000"/>
            <a:headEnd/>
            <a:tailEnd/>
          </a:ln>
        </p:spPr>
        <p:txBody>
          <a:bodyPr wrap="square">
            <a:spAutoFit/>
          </a:bodyPr>
          <a:lstStyle/>
          <a:p>
            <a:pPr fontAlgn="base">
              <a:spcBef>
                <a:spcPct val="50000"/>
              </a:spcBef>
              <a:spcAft>
                <a:spcPct val="0"/>
              </a:spcAft>
            </a:pPr>
            <a:r>
              <a:rPr lang="en-US" b="1" i="1" dirty="0">
                <a:solidFill>
                  <a:schemeClr val="tx1">
                    <a:lumMod val="85000"/>
                    <a:lumOff val="15000"/>
                  </a:schemeClr>
                </a:solidFill>
                <a:latin typeface="Arial" pitchFamily="34" charset="0"/>
                <a:cs typeface="Arial" pitchFamily="34" charset="0"/>
              </a:rPr>
              <a:t>DC MSA Total:  -201.4K; -6.0%</a:t>
            </a:r>
          </a:p>
          <a:p>
            <a:pPr fontAlgn="base">
              <a:spcBef>
                <a:spcPct val="50000"/>
              </a:spcBef>
              <a:spcAft>
                <a:spcPct val="0"/>
              </a:spcAft>
            </a:pPr>
            <a:r>
              <a:rPr lang="en-US" b="1" i="1" dirty="0">
                <a:solidFill>
                  <a:schemeClr val="tx1">
                    <a:lumMod val="85000"/>
                    <a:lumOff val="15000"/>
                  </a:schemeClr>
                </a:solidFill>
                <a:latin typeface="Arial" pitchFamily="34" charset="0"/>
                <a:cs typeface="Arial" pitchFamily="34" charset="0"/>
              </a:rPr>
              <a:t>US Total (SA):     -10.2M; -6.8%</a:t>
            </a:r>
          </a:p>
        </p:txBody>
      </p:sp>
    </p:spTree>
    <p:extLst>
      <p:ext uri="{BB962C8B-B14F-4D97-AF65-F5344CB8AC3E}">
        <p14:creationId xmlns:p14="http://schemas.microsoft.com/office/powerpoint/2010/main" val="3480855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71A78-D69F-874F-953B-879B338D8561}"/>
              </a:ext>
            </a:extLst>
          </p:cNvPr>
          <p:cNvSpPr>
            <a:spLocks noGrp="1"/>
          </p:cNvSpPr>
          <p:nvPr>
            <p:ph type="title"/>
          </p:nvPr>
        </p:nvSpPr>
        <p:spPr>
          <a:xfrm>
            <a:off x="285304" y="41813"/>
            <a:ext cx="10515600" cy="825722"/>
          </a:xfrm>
        </p:spPr>
        <p:txBody>
          <a:bodyPr>
            <a:normAutofit fontScale="90000"/>
          </a:bodyPr>
          <a:lstStyle/>
          <a:p>
            <a:r>
              <a:rPr lang="en-US" sz="3600" dirty="0">
                <a:latin typeface="MS UI Gothic" panose="020B0600070205080204" pitchFamily="34" charset="-128"/>
                <a:ea typeface="MS UI Gothic" panose="020B0600070205080204" pitchFamily="34" charset="-128"/>
              </a:rPr>
              <a:t>Unemployment Rates, 25 Largest Metros (NSA)</a:t>
            </a:r>
            <a:br>
              <a:rPr lang="en-US" dirty="0">
                <a:latin typeface="MS UI Gothic" panose="020B0600070205080204" pitchFamily="34" charset="-128"/>
                <a:ea typeface="MS UI Gothic" panose="020B0600070205080204" pitchFamily="34" charset="-128"/>
              </a:rPr>
            </a:br>
            <a:r>
              <a:rPr lang="en-US" sz="2900" b="0" i="1" dirty="0">
                <a:latin typeface="MS UI Gothic" panose="020B0600070205080204" pitchFamily="34" charset="-128"/>
                <a:ea typeface="MS UI Gothic" panose="020B0600070205080204" pitchFamily="34" charset="-128"/>
              </a:rPr>
              <a:t>July 2020</a:t>
            </a:r>
          </a:p>
        </p:txBody>
      </p:sp>
      <p:sp>
        <p:nvSpPr>
          <p:cNvPr id="3" name="Text Placeholder 2">
            <a:extLst>
              <a:ext uri="{FF2B5EF4-FFF2-40B4-BE49-F238E27FC236}">
                <a16:creationId xmlns:a16="http://schemas.microsoft.com/office/drawing/2014/main" id="{3BA857C3-2CA0-1B44-9E11-36F09DD91432}"/>
              </a:ext>
            </a:extLst>
          </p:cNvPr>
          <p:cNvSpPr>
            <a:spLocks noGrp="1"/>
          </p:cNvSpPr>
          <p:nvPr>
            <p:ph type="body" sz="quarter" idx="10"/>
          </p:nvPr>
        </p:nvSpPr>
        <p:spPr>
          <a:xfrm>
            <a:off x="0" y="6496198"/>
            <a:ext cx="2975020" cy="336044"/>
          </a:xfrm>
        </p:spPr>
        <p:txBody>
          <a:bodyPr/>
          <a:lstStyle/>
          <a:p>
            <a:r>
              <a:rPr lang="en-US" dirty="0"/>
              <a:t>Source: U.S. Bureau of Labor Statistics, Current Employment Statistics (CES) Survey</a:t>
            </a:r>
          </a:p>
        </p:txBody>
      </p:sp>
      <p:graphicFrame>
        <p:nvGraphicFramePr>
          <p:cNvPr id="5" name="Content Placeholder 6">
            <a:extLst>
              <a:ext uri="{FF2B5EF4-FFF2-40B4-BE49-F238E27FC236}">
                <a16:creationId xmlns:a16="http://schemas.microsoft.com/office/drawing/2014/main" id="{F932A11C-D1EC-504E-BB45-38C94A87332E}"/>
              </a:ext>
            </a:extLst>
          </p:cNvPr>
          <p:cNvGraphicFramePr>
            <a:graphicFrameLocks/>
          </p:cNvGraphicFramePr>
          <p:nvPr/>
        </p:nvGraphicFramePr>
        <p:xfrm>
          <a:off x="76881" y="1038950"/>
          <a:ext cx="12033504" cy="5110618"/>
        </p:xfrm>
        <a:graphic>
          <a:graphicData uri="http://schemas.openxmlformats.org/drawingml/2006/table">
            <a:tbl>
              <a:tblPr/>
              <a:tblGrid>
                <a:gridCol w="548640">
                  <a:extLst>
                    <a:ext uri="{9D8B030D-6E8A-4147-A177-3AD203B41FA5}">
                      <a16:colId xmlns:a16="http://schemas.microsoft.com/office/drawing/2014/main" val="20000"/>
                    </a:ext>
                  </a:extLst>
                </a:gridCol>
                <a:gridCol w="4846320">
                  <a:extLst>
                    <a:ext uri="{9D8B030D-6E8A-4147-A177-3AD203B41FA5}">
                      <a16:colId xmlns:a16="http://schemas.microsoft.com/office/drawing/2014/main" val="20001"/>
                    </a:ext>
                  </a:extLst>
                </a:gridCol>
                <a:gridCol w="594360">
                  <a:extLst>
                    <a:ext uri="{9D8B030D-6E8A-4147-A177-3AD203B41FA5}">
                      <a16:colId xmlns:a16="http://schemas.microsoft.com/office/drawing/2014/main" val="20002"/>
                    </a:ext>
                  </a:extLst>
                </a:gridCol>
                <a:gridCol w="54864">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4846320">
                  <a:extLst>
                    <a:ext uri="{9D8B030D-6E8A-4147-A177-3AD203B41FA5}">
                      <a16:colId xmlns:a16="http://schemas.microsoft.com/office/drawing/2014/main" val="20005"/>
                    </a:ext>
                  </a:extLst>
                </a:gridCol>
                <a:gridCol w="594360">
                  <a:extLst>
                    <a:ext uri="{9D8B030D-6E8A-4147-A177-3AD203B41FA5}">
                      <a16:colId xmlns:a16="http://schemas.microsoft.com/office/drawing/2014/main" val="20006"/>
                    </a:ext>
                  </a:extLst>
                </a:gridCol>
              </a:tblGrid>
              <a:tr h="342476">
                <a:tc>
                  <a:txBody>
                    <a:bodyPr/>
                    <a:lstStyle/>
                    <a:p>
                      <a:pPr algn="ctr"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Rank</a:t>
                      </a:r>
                    </a:p>
                  </a:txBody>
                  <a:tcPr marL="12700" marR="12700" marT="127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MSA</a:t>
                      </a:r>
                    </a:p>
                  </a:txBody>
                  <a:tcPr marL="12700" marR="12700" marT="127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txBody>
                  <a:tcPr marL="12700" marR="12700" marT="127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sk-SK"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12700" marR="12700" marT="127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Rank</a:t>
                      </a:r>
                    </a:p>
                  </a:txBody>
                  <a:tcPr marL="12700" marR="12700" marT="127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MSA</a:t>
                      </a:r>
                    </a:p>
                  </a:txBody>
                  <a:tcPr marL="12700" marR="12700" marT="127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t>
                      </a:r>
                    </a:p>
                  </a:txBody>
                  <a:tcPr marL="12700" marR="12700" marT="1270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0"/>
                  </a:ext>
                </a:extLst>
              </a:tr>
              <a:tr h="351877">
                <a:tc>
                  <a:txBody>
                    <a:bodyPr/>
                    <a:lstStyle/>
                    <a:p>
                      <a:pPr algn="ctr" rtl="0" fontAlgn="b"/>
                      <a:r>
                        <a:rPr lang="en-US" sz="16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b"/>
                      <a:r>
                        <a:rPr lang="en-US" sz="16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Baltimore-Columbia-Towson, MD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Tampa-St. Petersburg-Clearwater, FL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10.1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403006986"/>
                  </a:ext>
                </a:extLst>
              </a:tr>
              <a:tr h="351877">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Dallas-Fort Worth-Arlington, TX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Phoenix-Mesa-Scottsdale, AZ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10.3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207141519"/>
                  </a:ext>
                </a:extLst>
              </a:tr>
              <a:tr h="351877">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Denver-Aurora-Lakewood, CO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Portland-Vancouver-Hillsboro, OR-WA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40302469"/>
                  </a:ext>
                </a:extLst>
              </a:tr>
              <a:tr h="351877">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San Antonio-New Braunfels, TX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7.9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San Francisco-Oakland-Hayward, CA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788683121"/>
                  </a:ext>
                </a:extLst>
              </a:tr>
              <a:tr h="351877">
                <a:tc rowSpan="2">
                  <a:txBody>
                    <a:bodyPr/>
                    <a:lstStyle/>
                    <a:p>
                      <a:pPr algn="ctr" fontAlgn="ctr"/>
                      <a:r>
                        <a:rPr lang="en-US" sz="16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2">
                  <a:txBody>
                    <a:bodyPr/>
                    <a:lstStyle/>
                    <a:p>
                      <a:pPr algn="l" fontAlgn="ctr"/>
                      <a:r>
                        <a:rPr lang="en-US" sz="16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Washington-Arlington-Alexandria,             DC-VA-MD-WV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rowSpan="2">
                  <a:txBody>
                    <a:bodyPr/>
                    <a:lstStyle/>
                    <a:p>
                      <a:pPr algn="ctr" fontAlgn="ctr"/>
                      <a:r>
                        <a:rPr lang="en-US" sz="165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7.9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17</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Chicago-Naperville-Elgin, IL-IN-WI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12.0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642787082"/>
                  </a:ext>
                </a:extLst>
              </a:tr>
              <a:tr h="356616">
                <a:tc vMerge="1">
                  <a:txBody>
                    <a:bodyPr/>
                    <a:lstStyle/>
                    <a:p>
                      <a:pPr algn="l" fontAlgn="b"/>
                      <a:endParaRPr lang="en-US" sz="16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pPr algn="l" fontAlgn="b"/>
                      <a:endParaRPr lang="en-US" sz="16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vMerge="1">
                  <a:txBody>
                    <a:bodyPr/>
                    <a:lstStyle/>
                    <a:p>
                      <a:pPr algn="l" fontAlgn="b"/>
                      <a:endParaRPr lang="en-US" sz="16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San Diego-Carlsbad, CA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12.3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13443616"/>
                  </a:ext>
                </a:extLst>
              </a:tr>
              <a:tr h="356616">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Minneapolis-St. Paul-Bloomington, MN-WI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Miami-Fort Lauderdale-West Palm Beach, FL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13.2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62607114"/>
                  </a:ext>
                </a:extLst>
              </a:tr>
              <a:tr h="356616">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6</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St. Louis, MO-IL</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20</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Riverside-San Bernardino-Ontario, CA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13.4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708366025"/>
                  </a:ext>
                </a:extLst>
              </a:tr>
              <a:tr h="356616">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Atlanta-Sandy Springs-Roswell, GA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8.5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Philadelphia-Camden-Wilmington, PA-NJ-DE-MD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14.1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5412278"/>
                  </a:ext>
                </a:extLst>
              </a:tr>
              <a:tr h="356616">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Charlotte-Concord-Gastonia, NC-SC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9.3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Orlando-Kissimmee-Sanford, FL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15.3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713955187"/>
                  </a:ext>
                </a:extLst>
              </a:tr>
              <a:tr h="356616">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9</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Seattle-Tacoma-Bellevue, WA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9.3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23</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Boston-Cambridge-Nashua, MA-NH</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15.5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95036739"/>
                  </a:ext>
                </a:extLst>
              </a:tr>
              <a:tr h="356616">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Houston-The Woodlands-Sugar Land, TX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9.4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New York-Newark-Jersey City, NY-NJ-PA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16.4</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3"/>
                  </a:ext>
                </a:extLst>
              </a:tr>
              <a:tr h="356616">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12</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Detroit-Warren-Dearborn, MI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10.1</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a:noFill/>
                    </a:lnT>
                    <a:lnB>
                      <a:noFill/>
                    </a:lnB>
                  </a:tcPr>
                </a:tc>
                <a:tc>
                  <a:txBody>
                    <a:bodyPr/>
                    <a:lstStyle/>
                    <a:p>
                      <a:pPr algn="ctr"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25</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l" rtl="0" fontAlgn="ctr"/>
                      <a:r>
                        <a:rPr lang="en-US" sz="1650" b="0" i="0" u="none" strike="noStrike">
                          <a:solidFill>
                            <a:srgbClr val="000000"/>
                          </a:solidFill>
                          <a:effectLst/>
                          <a:latin typeface="Verdana" panose="020B0604030504040204" pitchFamily="34" charset="0"/>
                          <a:ea typeface="Verdana" panose="020B0604030504040204" pitchFamily="34" charset="0"/>
                          <a:cs typeface="Verdana" panose="020B0604030504040204" pitchFamily="34" charset="0"/>
                        </a:rPr>
                        <a:t>Los Angeles-Long Beach-Anaheim, CA </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b"/>
                      <a:r>
                        <a:rPr lang="en-US" sz="165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16.8</a:t>
                      </a:r>
                    </a:p>
                  </a:txBody>
                  <a:tcPr marL="9525" marR="9525" marT="9525"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48903971"/>
                  </a:ext>
                </a:extLst>
              </a:tr>
            </a:tbl>
          </a:graphicData>
        </a:graphic>
      </p:graphicFrame>
      <p:sp>
        <p:nvSpPr>
          <p:cNvPr id="7" name="Text Box 241">
            <a:extLst>
              <a:ext uri="{FF2B5EF4-FFF2-40B4-BE49-F238E27FC236}">
                <a16:creationId xmlns:a16="http://schemas.microsoft.com/office/drawing/2014/main" id="{31ED71E2-B8D7-514B-8356-A3E67637B4AF}"/>
              </a:ext>
            </a:extLst>
          </p:cNvPr>
          <p:cNvSpPr txBox="1">
            <a:spLocks noChangeArrowheads="1"/>
          </p:cNvSpPr>
          <p:nvPr/>
        </p:nvSpPr>
        <p:spPr bwMode="auto">
          <a:xfrm>
            <a:off x="2617201" y="6149170"/>
            <a:ext cx="6957597" cy="707886"/>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effectLst/>
                <a:uLnTx/>
                <a:uFillTx/>
                <a:latin typeface="Nunito Sans" pitchFamily="2" charset="77"/>
                <a:ea typeface="+mn-ea"/>
                <a:cs typeface="Times New Roman" pitchFamily="18" charset="0"/>
              </a:rPr>
              <a:t>U.S. Unemployment Rate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i="1" dirty="0">
                <a:latin typeface="Nunito Sans" pitchFamily="2" charset="77"/>
                <a:cs typeface="Times New Roman" pitchFamily="18" charset="0"/>
              </a:rPr>
              <a:t>July: 10.2%     August: 8.4%</a:t>
            </a:r>
            <a:endParaRPr kumimoji="0" lang="en-US" sz="2000" b="1" i="1" u="none" strike="noStrike" kern="1200" cap="none" spc="0" normalizeH="0" baseline="0" noProof="0" dirty="0">
              <a:ln>
                <a:noFill/>
              </a:ln>
              <a:effectLst/>
              <a:uLnTx/>
              <a:uFillTx/>
              <a:latin typeface="Nunito Sans" pitchFamily="2" charset="77"/>
              <a:cs typeface="Times New Roman" pitchFamily="18" charset="0"/>
            </a:endParaRPr>
          </a:p>
        </p:txBody>
      </p:sp>
    </p:spTree>
    <p:extLst>
      <p:ext uri="{BB962C8B-B14F-4D97-AF65-F5344CB8AC3E}">
        <p14:creationId xmlns:p14="http://schemas.microsoft.com/office/powerpoint/2010/main" val="160187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F4253D-09EA-4A7F-807C-B98E83A3CA93}"/>
              </a:ext>
            </a:extLst>
          </p:cNvPr>
          <p:cNvSpPr>
            <a:spLocks noGrp="1"/>
          </p:cNvSpPr>
          <p:nvPr>
            <p:ph type="body" sz="quarter" idx="10"/>
          </p:nvPr>
        </p:nvSpPr>
        <p:spPr/>
        <p:txBody>
          <a:bodyPr/>
          <a:lstStyle/>
          <a:p>
            <a:r>
              <a:rPr lang="en-US" dirty="0"/>
              <a:t>Source: U.S. Bureau of Labor Statistics</a:t>
            </a:r>
          </a:p>
        </p:txBody>
      </p:sp>
      <p:graphicFrame>
        <p:nvGraphicFramePr>
          <p:cNvPr id="5" name="Chart Placeholder 5">
            <a:extLst>
              <a:ext uri="{FF2B5EF4-FFF2-40B4-BE49-F238E27FC236}">
                <a16:creationId xmlns:a16="http://schemas.microsoft.com/office/drawing/2014/main" id="{28238A6C-0D81-4A9B-B642-1F030AF0F4FC}"/>
              </a:ext>
            </a:extLst>
          </p:cNvPr>
          <p:cNvGraphicFramePr>
            <a:graphicFrameLocks/>
          </p:cNvGraphicFramePr>
          <p:nvPr>
            <p:extLst>
              <p:ext uri="{D42A27DB-BD31-4B8C-83A1-F6EECF244321}">
                <p14:modId xmlns:p14="http://schemas.microsoft.com/office/powerpoint/2010/main" val="1638711676"/>
              </p:ext>
            </p:extLst>
          </p:nvPr>
        </p:nvGraphicFramePr>
        <p:xfrm>
          <a:off x="85164" y="1012017"/>
          <a:ext cx="11978641" cy="5074944"/>
        </p:xfrm>
        <a:graphic>
          <a:graphicData uri="http://schemas.openxmlformats.org/drawingml/2006/table">
            <a:tbl>
              <a:tblPr firstRow="1" bandRow="1">
                <a:tableStyleId>{2D5ABB26-0587-4C30-8999-92F81FD0307C}</a:tableStyleId>
              </a:tblPr>
              <a:tblGrid>
                <a:gridCol w="1066205">
                  <a:extLst>
                    <a:ext uri="{9D8B030D-6E8A-4147-A177-3AD203B41FA5}">
                      <a16:colId xmlns:a16="http://schemas.microsoft.com/office/drawing/2014/main" val="20000"/>
                    </a:ext>
                  </a:extLst>
                </a:gridCol>
                <a:gridCol w="4094837">
                  <a:extLst>
                    <a:ext uri="{9D8B030D-6E8A-4147-A177-3AD203B41FA5}">
                      <a16:colId xmlns:a16="http://schemas.microsoft.com/office/drawing/2014/main" val="20001"/>
                    </a:ext>
                  </a:extLst>
                </a:gridCol>
                <a:gridCol w="950876">
                  <a:extLst>
                    <a:ext uri="{9D8B030D-6E8A-4147-A177-3AD203B41FA5}">
                      <a16:colId xmlns:a16="http://schemas.microsoft.com/office/drawing/2014/main" val="20002"/>
                    </a:ext>
                  </a:extLst>
                </a:gridCol>
                <a:gridCol w="1021252">
                  <a:extLst>
                    <a:ext uri="{9D8B030D-6E8A-4147-A177-3AD203B41FA5}">
                      <a16:colId xmlns:a16="http://schemas.microsoft.com/office/drawing/2014/main" val="20003"/>
                    </a:ext>
                  </a:extLst>
                </a:gridCol>
                <a:gridCol w="3930479">
                  <a:extLst>
                    <a:ext uri="{9D8B030D-6E8A-4147-A177-3AD203B41FA5}">
                      <a16:colId xmlns:a16="http://schemas.microsoft.com/office/drawing/2014/main" val="20004"/>
                    </a:ext>
                  </a:extLst>
                </a:gridCol>
                <a:gridCol w="914992">
                  <a:extLst>
                    <a:ext uri="{9D8B030D-6E8A-4147-A177-3AD203B41FA5}">
                      <a16:colId xmlns:a16="http://schemas.microsoft.com/office/drawing/2014/main" val="20005"/>
                    </a:ext>
                  </a:extLst>
                </a:gridCol>
              </a:tblGrid>
              <a:tr h="426698">
                <a:tc>
                  <a:txBody>
                    <a:bodyPr/>
                    <a:lstStyle/>
                    <a:p>
                      <a:pPr algn="ctr"/>
                      <a:r>
                        <a:rPr lang="en-US" sz="2200" b="0" dirty="0">
                          <a:solidFill>
                            <a:schemeClr val="tx1"/>
                          </a:solidFill>
                          <a:latin typeface="Verdana" pitchFamily="34" charset="0"/>
                          <a:cs typeface="Times New Roman" pitchFamily="18" charset="0"/>
                        </a:rPr>
                        <a:t>Rank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0" dirty="0">
                          <a:solidFill>
                            <a:schemeClr val="tx1"/>
                          </a:solidFill>
                          <a:latin typeface="Verdana" pitchFamily="34" charset="0"/>
                          <a:cs typeface="Times New Roman" pitchFamily="18" charset="0"/>
                        </a:rPr>
                        <a:t>Jurisdiction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0" dirty="0">
                          <a:solidFill>
                            <a:schemeClr val="tx1"/>
                          </a:solidFill>
                          <a:latin typeface="Verdana" pitchFamily="34" charset="0"/>
                          <a:cs typeface="Times New Roman"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0" dirty="0">
                          <a:solidFill>
                            <a:schemeClr val="tx1"/>
                          </a:solidFill>
                          <a:latin typeface="Verdana" pitchFamily="34" charset="0"/>
                          <a:cs typeface="Times New Roman" pitchFamily="18" charset="0"/>
                        </a:rPr>
                        <a:t>Rank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0" dirty="0">
                          <a:solidFill>
                            <a:schemeClr val="tx1"/>
                          </a:solidFill>
                          <a:latin typeface="Verdana" pitchFamily="34" charset="0"/>
                          <a:cs typeface="Times New Roman" pitchFamily="18" charset="0"/>
                        </a:rPr>
                        <a:t>Jurisdiction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b="0" dirty="0">
                          <a:solidFill>
                            <a:schemeClr val="tx1"/>
                          </a:solidFill>
                          <a:latin typeface="Verdana" pitchFamily="34" charset="0"/>
                          <a:cs typeface="Times New Roman"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7352">
                <a:tc>
                  <a:txBody>
                    <a:bodyPr/>
                    <a:lstStyle/>
                    <a:p>
                      <a:pPr algn="ctr" rtl="0" fontAlgn="b"/>
                      <a:r>
                        <a:rPr lang="en-US" sz="2200" b="0" i="0" u="none" strike="noStrike">
                          <a:solidFill>
                            <a:srgbClr val="000000"/>
                          </a:solidFill>
                          <a:effectLst/>
                          <a:latin typeface="Verdana" panose="020B0604030504040204"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Carroll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dirty="0">
                          <a:solidFill>
                            <a:srgbClr val="000000"/>
                          </a:solidFill>
                          <a:effectLst/>
                          <a:latin typeface="Verdana" panose="020B0604030504040204" pitchFamily="34" charset="0"/>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Wicomico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7352">
                <a:tc>
                  <a:txBody>
                    <a:bodyPr/>
                    <a:lstStyle/>
                    <a:p>
                      <a:pPr algn="ctr" rtl="0" fontAlgn="b"/>
                      <a:r>
                        <a:rPr lang="en-US" sz="2200" b="0" i="0" u="none" strike="noStrike">
                          <a:solidFill>
                            <a:srgbClr val="000000"/>
                          </a:solidFill>
                          <a:effectLst/>
                          <a:latin typeface="Verdana" panose="020B060403050404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Calvert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dirty="0">
                          <a:solidFill>
                            <a:srgbClr val="000000"/>
                          </a:solidFill>
                          <a:effectLst/>
                          <a:latin typeface="Verdana" panose="020B060403050404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Montgomery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7352">
                <a:tc>
                  <a:txBody>
                    <a:bodyPr/>
                    <a:lstStyle/>
                    <a:p>
                      <a:pPr algn="ctr" rtl="0" fontAlgn="b"/>
                      <a:r>
                        <a:rPr lang="en-US" sz="2200" b="0" i="0" u="none" strike="noStrike">
                          <a:solidFill>
                            <a:srgbClr val="000000"/>
                          </a:solidFill>
                          <a:effectLst/>
                          <a:latin typeface="Verdana" panose="020B060403050404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Caroline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dirty="0">
                          <a:solidFill>
                            <a:srgbClr val="000000"/>
                          </a:solidFill>
                          <a:effectLst/>
                          <a:latin typeface="Verdana" panose="020B0604030504040204" pitchFamily="34" charset="0"/>
                        </a:rPr>
                        <a:t>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Washington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7352">
                <a:tc>
                  <a:txBody>
                    <a:bodyPr/>
                    <a:lstStyle/>
                    <a:p>
                      <a:pPr algn="ctr" rtl="0" fontAlgn="b"/>
                      <a:r>
                        <a:rPr lang="en-US" sz="2200" b="0" i="0" u="none" strike="noStrike">
                          <a:solidFill>
                            <a:srgbClr val="000000"/>
                          </a:solidFill>
                          <a:effectLst/>
                          <a:latin typeface="Verdana" panose="020B060403050404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Queen Anne's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dirty="0">
                          <a:solidFill>
                            <a:srgbClr val="000000"/>
                          </a:solidFill>
                          <a:effectLst/>
                          <a:latin typeface="Verdana" panose="020B060403050404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dirty="0">
                          <a:solidFill>
                            <a:srgbClr val="000000"/>
                          </a:solidFill>
                          <a:effectLst/>
                          <a:latin typeface="Verdana" panose="020B0604030504040204" pitchFamily="34" charset="0"/>
                        </a:rPr>
                        <a:t>Dorchester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87352">
                <a:tc>
                  <a:txBody>
                    <a:bodyPr/>
                    <a:lstStyle/>
                    <a:p>
                      <a:pPr algn="ctr" rtl="0" fontAlgn="b"/>
                      <a:r>
                        <a:rPr lang="en-US" sz="2200" b="0" i="0" u="none" strike="noStrike">
                          <a:solidFill>
                            <a:srgbClr val="000000"/>
                          </a:solidFill>
                          <a:effectLst/>
                          <a:latin typeface="Verdana" panose="020B060403050404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St. Mary's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dirty="0">
                          <a:solidFill>
                            <a:srgbClr val="000000"/>
                          </a:solidFill>
                          <a:effectLst/>
                          <a:latin typeface="Verdana" panose="020B0604030504040204" pitchFamily="34" charset="0"/>
                        </a:rPr>
                        <a:t>6.0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Kent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7352">
                <a:tc>
                  <a:txBody>
                    <a:bodyPr/>
                    <a:lstStyle/>
                    <a:p>
                      <a:pPr algn="ctr" rtl="0" fontAlgn="b"/>
                      <a:r>
                        <a:rPr lang="en-US" sz="2200" b="0" i="0" u="none" strike="noStrike">
                          <a:solidFill>
                            <a:srgbClr val="000000"/>
                          </a:solidFill>
                          <a:effectLst/>
                          <a:latin typeface="Verdana" panose="020B060403050404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Howard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dirty="0">
                          <a:solidFill>
                            <a:srgbClr val="000000"/>
                          </a:solidFill>
                          <a:effectLst/>
                          <a:latin typeface="Verdana" panose="020B0604030504040204" pitchFamily="34" charset="0"/>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Baltimore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87352">
                <a:tc>
                  <a:txBody>
                    <a:bodyPr/>
                    <a:lstStyle/>
                    <a:p>
                      <a:pPr algn="ctr" rtl="0" fontAlgn="b"/>
                      <a:r>
                        <a:rPr lang="en-US" sz="2200" b="0" i="0" u="none" strike="noStrike">
                          <a:solidFill>
                            <a:srgbClr val="000000"/>
                          </a:solidFill>
                          <a:effectLst/>
                          <a:latin typeface="Verdana" panose="020B060403050404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Talbot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dirty="0">
                          <a:solidFill>
                            <a:srgbClr val="000000"/>
                          </a:solidFill>
                          <a:effectLst/>
                          <a:latin typeface="Verdana" panose="020B0604030504040204" pitchFamily="34" charset="0"/>
                        </a:rPr>
                        <a:t>6.3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Charles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87352">
                <a:tc>
                  <a:txBody>
                    <a:bodyPr/>
                    <a:lstStyle/>
                    <a:p>
                      <a:pPr algn="ctr" rtl="0" fontAlgn="b"/>
                      <a:r>
                        <a:rPr lang="en-US" sz="2200" b="0" i="0" u="none" strike="noStrike">
                          <a:solidFill>
                            <a:srgbClr val="000000"/>
                          </a:solidFill>
                          <a:effectLst/>
                          <a:latin typeface="Verdana" panose="020B060403050404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Harford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dirty="0">
                          <a:solidFill>
                            <a:srgbClr val="000000"/>
                          </a:solidFill>
                          <a:effectLst/>
                          <a:latin typeface="Verdana" panose="020B0604030504040204" pitchFamily="34" charset="0"/>
                        </a:rPr>
                        <a:t>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Allegany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87352">
                <a:tc>
                  <a:txBody>
                    <a:bodyPr/>
                    <a:lstStyle/>
                    <a:p>
                      <a:pPr algn="ctr" rtl="0" fontAlgn="b"/>
                      <a:r>
                        <a:rPr lang="en-US" sz="2200" b="0" i="0" u="none" strike="noStrike">
                          <a:solidFill>
                            <a:srgbClr val="000000"/>
                          </a:solidFill>
                          <a:effectLst/>
                          <a:latin typeface="Verdana" panose="020B060403050404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Anne Arundel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dirty="0">
                          <a:solidFill>
                            <a:srgbClr val="000000"/>
                          </a:solidFill>
                          <a:effectLst/>
                          <a:latin typeface="Verdana" panose="020B060403050404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Somerset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87352">
                <a:tc>
                  <a:txBody>
                    <a:bodyPr/>
                    <a:lstStyle/>
                    <a:p>
                      <a:pPr algn="ctr" rtl="0" fontAlgn="b"/>
                      <a:r>
                        <a:rPr lang="en-US" sz="2200" b="0" i="0" u="none" strike="noStrike">
                          <a:solidFill>
                            <a:srgbClr val="000000"/>
                          </a:solidFill>
                          <a:effectLst/>
                          <a:latin typeface="Verdana" panose="020B060403050404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Cecil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dirty="0">
                          <a:solidFill>
                            <a:srgbClr val="000000"/>
                          </a:solidFill>
                          <a:effectLst/>
                          <a:latin typeface="Verdana" panose="020B060403050404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Worcester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87352">
                <a:tc>
                  <a:txBody>
                    <a:bodyPr/>
                    <a:lstStyle/>
                    <a:p>
                      <a:pPr algn="ctr" rtl="0" fontAlgn="b"/>
                      <a:r>
                        <a:rPr lang="en-US" sz="2200" b="0" i="0" u="none" strike="noStrike">
                          <a:solidFill>
                            <a:srgbClr val="000000"/>
                          </a:solidFill>
                          <a:effectLst/>
                          <a:latin typeface="Verdana" panose="020B060403050404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Frederick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dirty="0">
                          <a:solidFill>
                            <a:srgbClr val="000000"/>
                          </a:solidFill>
                          <a:effectLst/>
                          <a:latin typeface="Verdana" panose="020B060403050404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Prince George's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87352">
                <a:tc>
                  <a:txBody>
                    <a:bodyPr/>
                    <a:lstStyle/>
                    <a:p>
                      <a:pPr algn="ctr" rtl="0" fontAlgn="b"/>
                      <a:r>
                        <a:rPr lang="en-US" sz="2200" b="0" i="0" u="none" strike="noStrike">
                          <a:solidFill>
                            <a:srgbClr val="000000"/>
                          </a:solidFill>
                          <a:effectLst/>
                          <a:latin typeface="Verdana" panose="020B060403050404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Garrett County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dirty="0">
                          <a:solidFill>
                            <a:srgbClr val="000000"/>
                          </a:solidFill>
                          <a:effectLst/>
                          <a:latin typeface="Verdana" panose="020B0604030504040204" pitchFamily="34" charset="0"/>
                        </a:rPr>
                        <a:t>6.9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a:solidFill>
                            <a:srgbClr val="000000"/>
                          </a:solidFill>
                          <a:effectLst/>
                          <a:latin typeface="Verdana" panose="020B0604030504040204" pitchFamily="34" charset="0"/>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en-US" sz="2200" b="0" i="0" u="none" strike="noStrike">
                          <a:solidFill>
                            <a:srgbClr val="000000"/>
                          </a:solidFill>
                          <a:effectLst/>
                          <a:latin typeface="Verdana" panose="020B0604030504040204" pitchFamily="34" charset="0"/>
                        </a:rPr>
                        <a:t>Baltimore City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2200" b="0" i="0" u="none" strike="noStrike" dirty="0">
                          <a:solidFill>
                            <a:srgbClr val="000000"/>
                          </a:solidFill>
                          <a:effectLst/>
                          <a:latin typeface="Verdana" panose="020B060403050404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 name="Title 1">
            <a:extLst>
              <a:ext uri="{FF2B5EF4-FFF2-40B4-BE49-F238E27FC236}">
                <a16:creationId xmlns:a16="http://schemas.microsoft.com/office/drawing/2014/main" id="{DEBDFD5D-6628-41C9-82BD-EA792BA54B73}"/>
              </a:ext>
            </a:extLst>
          </p:cNvPr>
          <p:cNvSpPr>
            <a:spLocks noGrp="1"/>
          </p:cNvSpPr>
          <p:nvPr>
            <p:ph type="title"/>
          </p:nvPr>
        </p:nvSpPr>
        <p:spPr/>
        <p:txBody>
          <a:bodyPr>
            <a:normAutofit/>
          </a:bodyPr>
          <a:lstStyle/>
          <a:p>
            <a:r>
              <a:rPr lang="en-US" sz="2800" dirty="0">
                <a:latin typeface="MS UI Gothic" panose="020B0600070205080204" pitchFamily="34" charset="-128"/>
                <a:ea typeface="MS UI Gothic" panose="020B0600070205080204" pitchFamily="34" charset="-128"/>
              </a:rPr>
              <a:t>Maryland Unemployment Rates by County</a:t>
            </a:r>
            <a:br>
              <a:rPr lang="en-US" sz="2800" dirty="0">
                <a:latin typeface="MS UI Gothic" panose="020B0600070205080204" pitchFamily="34" charset="-128"/>
                <a:ea typeface="MS UI Gothic" panose="020B0600070205080204" pitchFamily="34" charset="-128"/>
              </a:rPr>
            </a:br>
            <a:r>
              <a:rPr lang="en-US" sz="2400" b="0" i="1" dirty="0">
                <a:latin typeface="MS UI Gothic" panose="020B0600070205080204" pitchFamily="34" charset="-128"/>
                <a:ea typeface="MS UI Gothic" panose="020B0600070205080204" pitchFamily="34" charset="-128"/>
              </a:rPr>
              <a:t>July 2020</a:t>
            </a:r>
          </a:p>
        </p:txBody>
      </p:sp>
      <p:sp>
        <p:nvSpPr>
          <p:cNvPr id="7" name="TextBox 6">
            <a:extLst>
              <a:ext uri="{FF2B5EF4-FFF2-40B4-BE49-F238E27FC236}">
                <a16:creationId xmlns:a16="http://schemas.microsoft.com/office/drawing/2014/main" id="{09F1233E-42D6-174A-B247-D41264055011}"/>
              </a:ext>
            </a:extLst>
          </p:cNvPr>
          <p:cNvSpPr txBox="1"/>
          <p:nvPr/>
        </p:nvSpPr>
        <p:spPr>
          <a:xfrm>
            <a:off x="4621082" y="6221111"/>
            <a:ext cx="2949846" cy="461665"/>
          </a:xfrm>
          <a:prstGeom prst="rect">
            <a:avLst/>
          </a:prstGeom>
          <a:noFill/>
        </p:spPr>
        <p:txBody>
          <a:bodyPr wrap="none" rtlCol="0">
            <a:spAutoFit/>
          </a:bodyP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Maryland: 7.6%</a:t>
            </a:r>
          </a:p>
        </p:txBody>
      </p:sp>
    </p:spTree>
    <p:extLst>
      <p:ext uri="{BB962C8B-B14F-4D97-AF65-F5344CB8AC3E}">
        <p14:creationId xmlns:p14="http://schemas.microsoft.com/office/powerpoint/2010/main" val="404178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61F4-863A-314A-9B9E-ACD11D7F194F}"/>
              </a:ext>
            </a:extLst>
          </p:cNvPr>
          <p:cNvSpPr>
            <a:spLocks noGrp="1"/>
          </p:cNvSpPr>
          <p:nvPr>
            <p:ph type="title"/>
          </p:nvPr>
        </p:nvSpPr>
        <p:spPr/>
        <p:txBody>
          <a:bodyPr>
            <a:normAutofit/>
          </a:bodyPr>
          <a:lstStyle/>
          <a:p>
            <a:r>
              <a:rPr lang="en-US" sz="2900" dirty="0">
                <a:latin typeface="MS UI Gothic" panose="020B0600070205080204" pitchFamily="34" charset="-128"/>
                <a:ea typeface="MS UI Gothic" panose="020B0600070205080204" pitchFamily="34" charset="-128"/>
              </a:rPr>
              <a:t>U.S. Retail Sales, </a:t>
            </a:r>
            <a:r>
              <a:rPr lang="en-US" sz="2900" dirty="0"/>
              <a:t>August</a:t>
            </a:r>
            <a:r>
              <a:rPr lang="en-US" sz="2900" dirty="0">
                <a:latin typeface="MS UI Gothic" panose="020B0600070205080204" pitchFamily="34" charset="-128"/>
                <a:ea typeface="MS UI Gothic" panose="020B0600070205080204" pitchFamily="34" charset="-128"/>
              </a:rPr>
              <a:t> 2000 – </a:t>
            </a:r>
            <a:r>
              <a:rPr lang="en-US" sz="2900" dirty="0"/>
              <a:t>August</a:t>
            </a:r>
            <a:r>
              <a:rPr lang="en-US" sz="2900" dirty="0">
                <a:latin typeface="MS UI Gothic" panose="020B0600070205080204" pitchFamily="34" charset="-128"/>
                <a:ea typeface="MS UI Gothic" panose="020B0600070205080204" pitchFamily="34" charset="-128"/>
              </a:rPr>
              <a:t> 2020</a:t>
            </a:r>
          </a:p>
        </p:txBody>
      </p:sp>
      <p:sp>
        <p:nvSpPr>
          <p:cNvPr id="3" name="Text Placeholder 2">
            <a:extLst>
              <a:ext uri="{FF2B5EF4-FFF2-40B4-BE49-F238E27FC236}">
                <a16:creationId xmlns:a16="http://schemas.microsoft.com/office/drawing/2014/main" id="{CCE2BAB7-484C-0F45-865F-BB62F9FAA653}"/>
              </a:ext>
            </a:extLst>
          </p:cNvPr>
          <p:cNvSpPr>
            <a:spLocks noGrp="1"/>
          </p:cNvSpPr>
          <p:nvPr>
            <p:ph type="body" sz="quarter" idx="10"/>
          </p:nvPr>
        </p:nvSpPr>
        <p:spPr/>
        <p:txBody>
          <a:bodyPr/>
          <a:lstStyle/>
          <a:p>
            <a:r>
              <a:rPr lang="en-US" dirty="0"/>
              <a:t>Source: U.S. Census Bureau</a:t>
            </a:r>
          </a:p>
        </p:txBody>
      </p:sp>
      <p:graphicFrame>
        <p:nvGraphicFramePr>
          <p:cNvPr id="5" name="Chart 4">
            <a:extLst>
              <a:ext uri="{FF2B5EF4-FFF2-40B4-BE49-F238E27FC236}">
                <a16:creationId xmlns:a16="http://schemas.microsoft.com/office/drawing/2014/main" id="{DD7D9DD6-2AE6-2543-909D-29383782704F}"/>
              </a:ext>
            </a:extLst>
          </p:cNvPr>
          <p:cNvGraphicFramePr/>
          <p:nvPr/>
        </p:nvGraphicFramePr>
        <p:xfrm>
          <a:off x="1967" y="925331"/>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3864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F777-E582-FF4E-8A34-FBE531325A6C}"/>
              </a:ext>
            </a:extLst>
          </p:cNvPr>
          <p:cNvSpPr>
            <a:spLocks noGrp="1"/>
          </p:cNvSpPr>
          <p:nvPr>
            <p:ph type="title"/>
          </p:nvPr>
        </p:nvSpPr>
        <p:spPr>
          <a:xfrm>
            <a:off x="285303" y="41553"/>
            <a:ext cx="11463351" cy="825722"/>
          </a:xfrm>
        </p:spPr>
        <p:txBody>
          <a:bodyPr>
            <a:normAutofit/>
          </a:bodyPr>
          <a:lstStyle/>
          <a:p>
            <a:r>
              <a:rPr lang="en-US" sz="3200" dirty="0">
                <a:latin typeface="MS UI Gothic" panose="020B0600070205080204" pitchFamily="34" charset="-128"/>
                <a:ea typeface="MS UI Gothic" panose="020B0600070205080204" pitchFamily="34" charset="-128"/>
              </a:rPr>
              <a:t>Economic Impact of Past Pandemics – This One Will be Worse</a:t>
            </a:r>
          </a:p>
        </p:txBody>
      </p:sp>
      <p:sp>
        <p:nvSpPr>
          <p:cNvPr id="3" name="Text Placeholder 2">
            <a:extLst>
              <a:ext uri="{FF2B5EF4-FFF2-40B4-BE49-F238E27FC236}">
                <a16:creationId xmlns:a16="http://schemas.microsoft.com/office/drawing/2014/main" id="{74D0A59A-06D4-5B47-ABB2-8914BC7F237A}"/>
              </a:ext>
            </a:extLst>
          </p:cNvPr>
          <p:cNvSpPr>
            <a:spLocks noGrp="1"/>
          </p:cNvSpPr>
          <p:nvPr>
            <p:ph type="body" sz="quarter" idx="10"/>
          </p:nvPr>
        </p:nvSpPr>
        <p:spPr/>
        <p:txBody>
          <a:bodyPr/>
          <a:lstStyle/>
          <a:p>
            <a:r>
              <a:rPr lang="en-US" dirty="0"/>
              <a:t>Source: Goldman Sachs</a:t>
            </a:r>
          </a:p>
        </p:txBody>
      </p:sp>
      <p:sp>
        <p:nvSpPr>
          <p:cNvPr id="4" name="TextBox 3">
            <a:extLst>
              <a:ext uri="{FF2B5EF4-FFF2-40B4-BE49-F238E27FC236}">
                <a16:creationId xmlns:a16="http://schemas.microsoft.com/office/drawing/2014/main" id="{B94E88BB-937D-A54A-9AE3-254D358E6EC0}"/>
              </a:ext>
            </a:extLst>
          </p:cNvPr>
          <p:cNvSpPr txBox="1"/>
          <p:nvPr/>
        </p:nvSpPr>
        <p:spPr>
          <a:xfrm>
            <a:off x="361270" y="1169035"/>
            <a:ext cx="5425755" cy="5378395"/>
          </a:xfrm>
          <a:prstGeom prst="rect">
            <a:avLst/>
          </a:prstGeom>
          <a:noFill/>
        </p:spPr>
        <p:txBody>
          <a:bodyPr wrap="square" rtlCol="0">
            <a:spAutoFit/>
          </a:bodyPr>
          <a:lstStyle/>
          <a:p>
            <a:pPr marL="214313" indent="-214313">
              <a:spcAft>
                <a:spcPts val="900"/>
              </a:spcAft>
              <a:buFont typeface="Arial" panose="020B0604020202020204" pitchFamily="34" charset="0"/>
              <a:buChar char="•"/>
            </a:pPr>
            <a:r>
              <a:rPr lang="en-US" sz="2800" dirty="0">
                <a:latin typeface="Constantia" panose="02030602050306030303" pitchFamily="18" charset="0"/>
                <a:cs typeface="Arial" panose="020B0604020202020204" pitchFamily="34" charset="0"/>
              </a:rPr>
              <a:t>Goldman Sachs analyzed GDP changes during other pandemics, including the 2003 SARS episodes in China, Hong Kong, and Canada, the 1957 Avian Flu in the U.S., and the 2015 MERS episode in South Korea.</a:t>
            </a:r>
          </a:p>
          <a:p>
            <a:pPr marL="214313" indent="-214313">
              <a:spcAft>
                <a:spcPts val="900"/>
              </a:spcAft>
              <a:buFont typeface="Arial" panose="020B0604020202020204" pitchFamily="34" charset="0"/>
              <a:buChar char="•"/>
            </a:pPr>
            <a:r>
              <a:rPr lang="en-US" sz="2800" dirty="0">
                <a:latin typeface="Constantia" panose="02030602050306030303" pitchFamily="18" charset="0"/>
                <a:cs typeface="Arial" panose="020B0604020202020204" pitchFamily="34" charset="0"/>
              </a:rPr>
              <a:t>The average episode saw a GDP hit of 4-5% in the 1-2 quarters after the outbreak, though the variation was substantial.</a:t>
            </a:r>
          </a:p>
        </p:txBody>
      </p:sp>
      <p:pic>
        <p:nvPicPr>
          <p:cNvPr id="5" name="Picture 4">
            <a:extLst>
              <a:ext uri="{FF2B5EF4-FFF2-40B4-BE49-F238E27FC236}">
                <a16:creationId xmlns:a16="http://schemas.microsoft.com/office/drawing/2014/main" id="{CF22A2F0-A45E-F346-9218-0907A05966E0}"/>
              </a:ext>
            </a:extLst>
          </p:cNvPr>
          <p:cNvPicPr>
            <a:picLocks noChangeAspect="1"/>
          </p:cNvPicPr>
          <p:nvPr/>
        </p:nvPicPr>
        <p:blipFill>
          <a:blip r:embed="rId3"/>
          <a:stretch>
            <a:fillRect/>
          </a:stretch>
        </p:blipFill>
        <p:spPr>
          <a:xfrm>
            <a:off x="5603569" y="1194086"/>
            <a:ext cx="6393656" cy="4507405"/>
          </a:xfrm>
          <a:prstGeom prst="rect">
            <a:avLst/>
          </a:prstGeom>
        </p:spPr>
      </p:pic>
    </p:spTree>
    <p:extLst>
      <p:ext uri="{BB962C8B-B14F-4D97-AF65-F5344CB8AC3E}">
        <p14:creationId xmlns:p14="http://schemas.microsoft.com/office/powerpoint/2010/main" val="226402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F777-E582-FF4E-8A34-FBE531325A6C}"/>
              </a:ext>
            </a:extLst>
          </p:cNvPr>
          <p:cNvSpPr>
            <a:spLocks noGrp="1"/>
          </p:cNvSpPr>
          <p:nvPr>
            <p:ph type="title"/>
          </p:nvPr>
        </p:nvSpPr>
        <p:spPr>
          <a:xfrm>
            <a:off x="285303" y="41553"/>
            <a:ext cx="11761001" cy="825722"/>
          </a:xfrm>
        </p:spPr>
        <p:txBody>
          <a:bodyPr>
            <a:normAutofit fontScale="90000"/>
          </a:bodyPr>
          <a:lstStyle/>
          <a:p>
            <a:r>
              <a:rPr lang="en-US" sz="3200" dirty="0">
                <a:latin typeface="MS UI Gothic" panose="020B0600070205080204" pitchFamily="34" charset="-128"/>
                <a:ea typeface="MS UI Gothic" panose="020B0600070205080204" pitchFamily="34" charset="-128"/>
              </a:rPr>
              <a:t>The Cure is Just Oh, So Different: </a:t>
            </a:r>
            <a:br>
              <a:rPr lang="en-US" sz="3200" dirty="0">
                <a:latin typeface="MS UI Gothic" panose="020B0600070205080204" pitchFamily="34" charset="-128"/>
                <a:ea typeface="MS UI Gothic" panose="020B0600070205080204" pitchFamily="34" charset="-128"/>
              </a:rPr>
            </a:br>
            <a:r>
              <a:rPr lang="en-US" sz="3200" dirty="0">
                <a:latin typeface="MS UI Gothic" panose="020B0600070205080204" pitchFamily="34" charset="-128"/>
                <a:ea typeface="MS UI Gothic" panose="020B0600070205080204" pitchFamily="34" charset="-128"/>
              </a:rPr>
              <a:t>U.S. Government Legislative Actions</a:t>
            </a:r>
            <a:endParaRPr lang="en-US" sz="3400" dirty="0">
              <a:latin typeface="MS UI Gothic" panose="020B0600070205080204" pitchFamily="34" charset="-128"/>
              <a:ea typeface="MS UI Gothic" panose="020B0600070205080204" pitchFamily="34" charset="-128"/>
            </a:endParaRPr>
          </a:p>
        </p:txBody>
      </p:sp>
      <p:sp>
        <p:nvSpPr>
          <p:cNvPr id="3" name="Text Placeholder 2">
            <a:extLst>
              <a:ext uri="{FF2B5EF4-FFF2-40B4-BE49-F238E27FC236}">
                <a16:creationId xmlns:a16="http://schemas.microsoft.com/office/drawing/2014/main" id="{74D0A59A-06D4-5B47-ABB2-8914BC7F237A}"/>
              </a:ext>
            </a:extLst>
          </p:cNvPr>
          <p:cNvSpPr>
            <a:spLocks noGrp="1"/>
          </p:cNvSpPr>
          <p:nvPr>
            <p:ph type="body" sz="quarter" idx="10"/>
          </p:nvPr>
        </p:nvSpPr>
        <p:spPr/>
        <p:txBody>
          <a:bodyPr/>
          <a:lstStyle/>
          <a:p>
            <a:r>
              <a:rPr lang="en-US" dirty="0"/>
              <a:t>Source: </a:t>
            </a:r>
            <a:r>
              <a:rPr lang="en-US" dirty="0" err="1"/>
              <a:t>Congress.gov</a:t>
            </a:r>
            <a:r>
              <a:rPr lang="en-US" dirty="0"/>
              <a:t>; Committee for a Responsible Federal Budget; NPR News</a:t>
            </a:r>
          </a:p>
        </p:txBody>
      </p:sp>
      <p:sp>
        <p:nvSpPr>
          <p:cNvPr id="6" name="Rectangle 5">
            <a:extLst>
              <a:ext uri="{FF2B5EF4-FFF2-40B4-BE49-F238E27FC236}">
                <a16:creationId xmlns:a16="http://schemas.microsoft.com/office/drawing/2014/main" id="{D9E3568F-3A9D-904D-9D29-0560E0924E70}"/>
              </a:ext>
            </a:extLst>
          </p:cNvPr>
          <p:cNvSpPr/>
          <p:nvPr/>
        </p:nvSpPr>
        <p:spPr>
          <a:xfrm>
            <a:off x="383952" y="1026006"/>
            <a:ext cx="11424096" cy="5524589"/>
          </a:xfrm>
          <a:prstGeom prst="rect">
            <a:avLst/>
          </a:prstGeom>
        </p:spPr>
        <p:txBody>
          <a:bodyPr wrap="square">
            <a:spAutoFit/>
          </a:bodyPr>
          <a:lstStyle/>
          <a:p>
            <a:pPr marL="214313" indent="-214313">
              <a:spcAft>
                <a:spcPts val="900"/>
              </a:spcAft>
              <a:buFont typeface="Arial" panose="020B0604020202020204" pitchFamily="34" charset="0"/>
              <a:buChar char="•"/>
            </a:pPr>
            <a:r>
              <a:rPr lang="en-US" sz="2200" b="1" dirty="0">
                <a:solidFill>
                  <a:prstClr val="black"/>
                </a:solidFill>
                <a:latin typeface="Constantia" panose="02030602050306030303" pitchFamily="18" charset="0"/>
                <a:cs typeface="Arial" panose="020B0604020202020204" pitchFamily="34" charset="0"/>
              </a:rPr>
              <a:t>Phase 1 (3/6/2020)</a:t>
            </a:r>
            <a:r>
              <a:rPr lang="en-US" sz="2200" dirty="0">
                <a:solidFill>
                  <a:prstClr val="black"/>
                </a:solidFill>
                <a:latin typeface="Constantia" panose="02030602050306030303" pitchFamily="18" charset="0"/>
                <a:cs typeface="Arial" panose="020B0604020202020204" pitchFamily="34" charset="0"/>
              </a:rPr>
              <a:t>—</a:t>
            </a:r>
            <a:r>
              <a:rPr lang="en-US" sz="2200" i="1" dirty="0">
                <a:solidFill>
                  <a:prstClr val="black"/>
                </a:solidFill>
                <a:latin typeface="Constantia" panose="02030602050306030303" pitchFamily="18" charset="0"/>
                <a:cs typeface="Arial" panose="020B0604020202020204" pitchFamily="34" charset="0"/>
              </a:rPr>
              <a:t>Coronavirus Preparedness and Response Supplemental Appropriations Act</a:t>
            </a:r>
            <a:r>
              <a:rPr lang="en-US" sz="2200" dirty="0">
                <a:solidFill>
                  <a:prstClr val="black"/>
                </a:solidFill>
                <a:latin typeface="Constantia" panose="02030602050306030303" pitchFamily="18" charset="0"/>
                <a:cs typeface="Arial" panose="020B0604020202020204" pitchFamily="34" charset="0"/>
              </a:rPr>
              <a:t>: </a:t>
            </a:r>
            <a:r>
              <a:rPr lang="en-US" sz="2200" b="1" dirty="0">
                <a:solidFill>
                  <a:prstClr val="black"/>
                </a:solidFill>
                <a:latin typeface="Constantia" panose="02030602050306030303" pitchFamily="18" charset="0"/>
                <a:cs typeface="Arial" panose="020B0604020202020204" pitchFamily="34" charset="0"/>
              </a:rPr>
              <a:t>$8.3 billion</a:t>
            </a:r>
            <a:r>
              <a:rPr lang="en-US" sz="2200" dirty="0">
                <a:solidFill>
                  <a:prstClr val="black"/>
                </a:solidFill>
                <a:latin typeface="Constantia" panose="02030602050306030303" pitchFamily="18" charset="0"/>
                <a:cs typeface="Arial" panose="020B0604020202020204" pitchFamily="34" charset="0"/>
              </a:rPr>
              <a:t> in emergency funding.</a:t>
            </a:r>
          </a:p>
          <a:p>
            <a:pPr marL="214313" indent="-214313">
              <a:spcAft>
                <a:spcPts val="900"/>
              </a:spcAft>
              <a:buFont typeface="Arial" panose="020B0604020202020204" pitchFamily="34" charset="0"/>
              <a:buChar char="•"/>
            </a:pPr>
            <a:r>
              <a:rPr lang="en-US" sz="2200" b="1" dirty="0">
                <a:solidFill>
                  <a:prstClr val="black"/>
                </a:solidFill>
                <a:latin typeface="Constantia" panose="02030602050306030303" pitchFamily="18" charset="0"/>
                <a:cs typeface="Arial" panose="020B0604020202020204" pitchFamily="34" charset="0"/>
              </a:rPr>
              <a:t>Phase 2 (3/18/2020)</a:t>
            </a:r>
            <a:r>
              <a:rPr lang="en-US" sz="2200" dirty="0">
                <a:solidFill>
                  <a:prstClr val="black"/>
                </a:solidFill>
                <a:latin typeface="Constantia" panose="02030602050306030303" pitchFamily="18" charset="0"/>
                <a:cs typeface="Arial" panose="020B0604020202020204" pitchFamily="34" charset="0"/>
              </a:rPr>
              <a:t>—</a:t>
            </a:r>
            <a:r>
              <a:rPr lang="en-US" sz="2200" i="1" dirty="0">
                <a:solidFill>
                  <a:prstClr val="black"/>
                </a:solidFill>
                <a:latin typeface="Constantia" panose="02030602050306030303" pitchFamily="18" charset="0"/>
                <a:cs typeface="Arial" panose="020B0604020202020204" pitchFamily="34" charset="0"/>
              </a:rPr>
              <a:t>Families First Coronavirus Response Act</a:t>
            </a:r>
            <a:r>
              <a:rPr lang="en-US" sz="2200" dirty="0">
                <a:solidFill>
                  <a:prstClr val="black"/>
                </a:solidFill>
                <a:latin typeface="Constantia" panose="02030602050306030303" pitchFamily="18" charset="0"/>
                <a:cs typeface="Arial" panose="020B0604020202020204" pitchFamily="34" charset="0"/>
              </a:rPr>
              <a:t>: </a:t>
            </a:r>
            <a:r>
              <a:rPr lang="en-US" sz="2200" b="1" dirty="0">
                <a:solidFill>
                  <a:prstClr val="black"/>
                </a:solidFill>
                <a:latin typeface="Constantia" panose="02030602050306030303" pitchFamily="18" charset="0"/>
                <a:cs typeface="Arial" panose="020B0604020202020204" pitchFamily="34" charset="0"/>
              </a:rPr>
              <a:t>$192 billion</a:t>
            </a:r>
          </a:p>
          <a:p>
            <a:pPr marL="671513" lvl="1" indent="-214313">
              <a:spcAft>
                <a:spcPts val="900"/>
              </a:spcAft>
              <a:buFont typeface="Arial" panose="020B0604020202020204" pitchFamily="34" charset="0"/>
              <a:buChar char="•"/>
            </a:pPr>
            <a:r>
              <a:rPr lang="en-US" sz="2200" dirty="0">
                <a:solidFill>
                  <a:prstClr val="black"/>
                </a:solidFill>
                <a:latin typeface="Constantia" panose="02030602050306030303" pitchFamily="18" charset="0"/>
                <a:cs typeface="Arial" panose="020B0604020202020204" pitchFamily="34" charset="0"/>
              </a:rPr>
              <a:t>Provided paid sick leave, tax credits, and free COVID-19 testing; expanded food assistance and unemployment benefits; and increased Medicaid funding.</a:t>
            </a:r>
          </a:p>
          <a:p>
            <a:pPr marL="214313" indent="-214313">
              <a:spcAft>
                <a:spcPts val="900"/>
              </a:spcAft>
              <a:buFont typeface="Arial" panose="020B0604020202020204" pitchFamily="34" charset="0"/>
              <a:buChar char="•"/>
            </a:pPr>
            <a:r>
              <a:rPr lang="en-US" sz="2200" b="1" dirty="0">
                <a:solidFill>
                  <a:prstClr val="black"/>
                </a:solidFill>
                <a:latin typeface="Constantia" panose="02030602050306030303" pitchFamily="18" charset="0"/>
                <a:cs typeface="Arial" panose="020B0604020202020204" pitchFamily="34" charset="0"/>
              </a:rPr>
              <a:t>Phase 3 (3/27/2020)</a:t>
            </a:r>
            <a:r>
              <a:rPr lang="en-US" sz="2200" dirty="0">
                <a:solidFill>
                  <a:prstClr val="black"/>
                </a:solidFill>
                <a:latin typeface="Constantia" panose="02030602050306030303" pitchFamily="18" charset="0"/>
                <a:cs typeface="Arial" panose="020B0604020202020204" pitchFamily="34" charset="0"/>
              </a:rPr>
              <a:t>—</a:t>
            </a:r>
            <a:r>
              <a:rPr lang="en-US" sz="2200" i="1" dirty="0">
                <a:solidFill>
                  <a:prstClr val="black"/>
                </a:solidFill>
                <a:latin typeface="Constantia" panose="02030602050306030303" pitchFamily="18" charset="0"/>
                <a:cs typeface="Arial" panose="020B0604020202020204" pitchFamily="34" charset="0"/>
              </a:rPr>
              <a:t>Coronavirus Aid, Relief, and Economic Security (CARES) Act</a:t>
            </a:r>
            <a:r>
              <a:rPr lang="en-US" sz="2200" dirty="0">
                <a:solidFill>
                  <a:prstClr val="black"/>
                </a:solidFill>
                <a:latin typeface="Constantia" panose="02030602050306030303" pitchFamily="18" charset="0"/>
                <a:cs typeface="Arial" panose="020B0604020202020204" pitchFamily="34" charset="0"/>
              </a:rPr>
              <a:t>: </a:t>
            </a:r>
            <a:r>
              <a:rPr lang="en-US" sz="2200" b="1" dirty="0">
                <a:solidFill>
                  <a:prstClr val="black"/>
                </a:solidFill>
                <a:latin typeface="Constantia" panose="02030602050306030303" pitchFamily="18" charset="0"/>
                <a:cs typeface="Arial" panose="020B0604020202020204" pitchFamily="34" charset="0"/>
              </a:rPr>
              <a:t>More than $2 trillion </a:t>
            </a:r>
            <a:r>
              <a:rPr lang="en-US" sz="2200" dirty="0">
                <a:solidFill>
                  <a:prstClr val="black"/>
                </a:solidFill>
                <a:latin typeface="Constantia" panose="02030602050306030303" pitchFamily="18" charset="0"/>
                <a:cs typeface="Arial" panose="020B0604020202020204" pitchFamily="34" charset="0"/>
              </a:rPr>
              <a:t>(expected to increase the deficit by $1.7 trillion)</a:t>
            </a:r>
          </a:p>
          <a:p>
            <a:pPr marL="671513" lvl="1" indent="-214313">
              <a:spcAft>
                <a:spcPts val="900"/>
              </a:spcAft>
              <a:buFont typeface="Arial" panose="020B0604020202020204" pitchFamily="34" charset="0"/>
              <a:buChar char="•"/>
            </a:pPr>
            <a:r>
              <a:rPr lang="en-US" sz="2200" dirty="0">
                <a:solidFill>
                  <a:prstClr val="black"/>
                </a:solidFill>
                <a:latin typeface="Constantia" panose="02030602050306030303" pitchFamily="18" charset="0"/>
                <a:cs typeface="Arial" panose="020B0604020202020204" pitchFamily="34" charset="0"/>
              </a:rPr>
              <a:t>Direct payments to Americans; scaled up unemployment insurance program; loans and grants for small and large businesses and governments; aid to state and local governments, business tax cuts; other health and safety related spending provisions.</a:t>
            </a:r>
          </a:p>
          <a:p>
            <a:pPr marL="214313" indent="-214313">
              <a:spcAft>
                <a:spcPts val="900"/>
              </a:spcAft>
              <a:buFont typeface="Arial" panose="020B0604020202020204" pitchFamily="34" charset="0"/>
              <a:buChar char="•"/>
            </a:pPr>
            <a:r>
              <a:rPr lang="en-US" sz="2200" b="1" dirty="0">
                <a:solidFill>
                  <a:prstClr val="black"/>
                </a:solidFill>
                <a:latin typeface="Constantia" panose="02030602050306030303" pitchFamily="18" charset="0"/>
                <a:cs typeface="Arial" panose="020B0604020202020204" pitchFamily="34" charset="0"/>
              </a:rPr>
              <a:t>Phase 4 (4/24/2020)</a:t>
            </a:r>
            <a:r>
              <a:rPr lang="en-US" sz="2200" dirty="0">
                <a:solidFill>
                  <a:prstClr val="black"/>
                </a:solidFill>
                <a:latin typeface="Constantia" panose="02030602050306030303" pitchFamily="18" charset="0"/>
                <a:cs typeface="Arial" panose="020B0604020202020204" pitchFamily="34" charset="0"/>
              </a:rPr>
              <a:t>—</a:t>
            </a:r>
            <a:r>
              <a:rPr lang="en-US" sz="2200" i="1" dirty="0">
                <a:solidFill>
                  <a:prstClr val="black"/>
                </a:solidFill>
                <a:latin typeface="Constantia" panose="02030602050306030303" pitchFamily="18" charset="0"/>
                <a:cs typeface="Arial" panose="020B0604020202020204" pitchFamily="34" charset="0"/>
              </a:rPr>
              <a:t>Paycheck Protection Program and Health Care Enhancement Act</a:t>
            </a:r>
            <a:r>
              <a:rPr lang="en-US" sz="2200" dirty="0">
                <a:solidFill>
                  <a:prstClr val="black"/>
                </a:solidFill>
                <a:latin typeface="Constantia" panose="02030602050306030303" pitchFamily="18" charset="0"/>
                <a:cs typeface="Arial" panose="020B0604020202020204" pitchFamily="34" charset="0"/>
              </a:rPr>
              <a:t>: </a:t>
            </a:r>
            <a:r>
              <a:rPr lang="en-US" sz="2200" b="1" dirty="0">
                <a:solidFill>
                  <a:prstClr val="black"/>
                </a:solidFill>
                <a:latin typeface="Constantia" panose="02030602050306030303" pitchFamily="18" charset="0"/>
                <a:cs typeface="Arial" panose="020B0604020202020204" pitchFamily="34" charset="0"/>
              </a:rPr>
              <a:t>$483 billion</a:t>
            </a:r>
          </a:p>
          <a:p>
            <a:pPr marL="671513" lvl="1" indent="-214313">
              <a:spcAft>
                <a:spcPts val="900"/>
              </a:spcAft>
              <a:buFont typeface="Arial" panose="020B0604020202020204" pitchFamily="34" charset="0"/>
              <a:buChar char="•"/>
            </a:pPr>
            <a:r>
              <a:rPr lang="en-US" sz="2200" dirty="0">
                <a:solidFill>
                  <a:prstClr val="black"/>
                </a:solidFill>
                <a:latin typeface="Constantia" panose="02030602050306030303" pitchFamily="18" charset="0"/>
                <a:cs typeface="Arial" panose="020B0604020202020204" pitchFamily="34" charset="0"/>
              </a:rPr>
              <a:t>Additional funding for Paycheck Protection Program, hospitals, testing efforts, and emergency disaster loans and grants.</a:t>
            </a:r>
          </a:p>
        </p:txBody>
      </p:sp>
    </p:spTree>
    <p:extLst>
      <p:ext uri="{BB962C8B-B14F-4D97-AF65-F5344CB8AC3E}">
        <p14:creationId xmlns:p14="http://schemas.microsoft.com/office/powerpoint/2010/main" val="3202193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3BDB1D-DF27-8C4C-8071-CAF9B3201E29}"/>
              </a:ext>
            </a:extLst>
          </p:cNvPr>
          <p:cNvSpPr>
            <a:spLocks noGrp="1"/>
          </p:cNvSpPr>
          <p:nvPr>
            <p:ph type="title"/>
          </p:nvPr>
        </p:nvSpPr>
        <p:spPr/>
        <p:txBody>
          <a:bodyPr>
            <a:normAutofit fontScale="90000"/>
          </a:bodyPr>
          <a:lstStyle/>
          <a:p>
            <a:r>
              <a:rPr lang="en-US" sz="3200" dirty="0">
                <a:latin typeface="MS UI Gothic" panose="020B0600070205080204" pitchFamily="34" charset="-128"/>
                <a:ea typeface="MS UI Gothic" panose="020B0600070205080204" pitchFamily="34" charset="-128"/>
              </a:rPr>
              <a:t>U.S. Restaurant Reservations (Seated Diners)</a:t>
            </a:r>
            <a:br>
              <a:rPr lang="en-US" sz="3200" dirty="0">
                <a:latin typeface="MS UI Gothic" panose="020B0600070205080204" pitchFamily="34" charset="-128"/>
                <a:ea typeface="MS UI Gothic" panose="020B0600070205080204" pitchFamily="34" charset="-128"/>
              </a:rPr>
            </a:br>
            <a:r>
              <a:rPr lang="en-US" sz="2900" b="0" i="1" dirty="0">
                <a:latin typeface="MS UI Gothic" panose="020B0600070205080204" pitchFamily="34" charset="-128"/>
                <a:ea typeface="MS UI Gothic" panose="020B0600070205080204" pitchFamily="34" charset="-128"/>
              </a:rPr>
              <a:t>YOY % Change, February 2020 – </a:t>
            </a:r>
            <a:r>
              <a:rPr lang="en-US" sz="2900" b="0" i="1" dirty="0"/>
              <a:t>September</a:t>
            </a:r>
            <a:r>
              <a:rPr lang="en-US" sz="2900" b="0" i="1" dirty="0">
                <a:latin typeface="MS UI Gothic" panose="020B0600070205080204" pitchFamily="34" charset="-128"/>
                <a:ea typeface="MS UI Gothic" panose="020B0600070205080204" pitchFamily="34" charset="-128"/>
              </a:rPr>
              <a:t> 2020</a:t>
            </a:r>
          </a:p>
        </p:txBody>
      </p:sp>
      <p:sp>
        <p:nvSpPr>
          <p:cNvPr id="6" name="Text Placeholder 5">
            <a:extLst>
              <a:ext uri="{FF2B5EF4-FFF2-40B4-BE49-F238E27FC236}">
                <a16:creationId xmlns:a16="http://schemas.microsoft.com/office/drawing/2014/main" id="{BC91959E-C751-A248-856A-67EE3CE73083}"/>
              </a:ext>
            </a:extLst>
          </p:cNvPr>
          <p:cNvSpPr>
            <a:spLocks noGrp="1"/>
          </p:cNvSpPr>
          <p:nvPr>
            <p:ph type="body" sz="quarter" idx="10"/>
          </p:nvPr>
        </p:nvSpPr>
        <p:spPr/>
        <p:txBody>
          <a:bodyPr/>
          <a:lstStyle/>
          <a:p>
            <a:r>
              <a:rPr lang="en-US" dirty="0"/>
              <a:t>Source: Open Table</a:t>
            </a:r>
          </a:p>
        </p:txBody>
      </p:sp>
      <p:graphicFrame>
        <p:nvGraphicFramePr>
          <p:cNvPr id="7" name="Chart 6">
            <a:extLst>
              <a:ext uri="{FF2B5EF4-FFF2-40B4-BE49-F238E27FC236}">
                <a16:creationId xmlns:a16="http://schemas.microsoft.com/office/drawing/2014/main" id="{143B1B2A-FAAF-8845-B540-297627122444}"/>
              </a:ext>
            </a:extLst>
          </p:cNvPr>
          <p:cNvGraphicFramePr/>
          <p:nvPr/>
        </p:nvGraphicFramePr>
        <p:xfrm>
          <a:off x="53008" y="1043237"/>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451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10351-1442-7040-A908-5B90AD273661}"/>
              </a:ext>
            </a:extLst>
          </p:cNvPr>
          <p:cNvSpPr>
            <a:spLocks noGrp="1"/>
          </p:cNvSpPr>
          <p:nvPr>
            <p:ph type="title"/>
          </p:nvPr>
        </p:nvSpPr>
        <p:spPr/>
        <p:txBody>
          <a:bodyPr>
            <a:normAutofit fontScale="90000"/>
          </a:bodyPr>
          <a:lstStyle/>
          <a:p>
            <a:r>
              <a:rPr lang="en-US" sz="3600" dirty="0">
                <a:latin typeface="MS UI Gothic" panose="020B0600070205080204" pitchFamily="34" charset="-128"/>
                <a:ea typeface="MS UI Gothic" panose="020B0600070205080204" pitchFamily="34" charset="-128"/>
              </a:rPr>
              <a:t>Coronavirus COVID-19 Global Cumulative Confirmed Cases</a:t>
            </a:r>
            <a:br>
              <a:rPr lang="en-US" dirty="0">
                <a:latin typeface="MS UI Gothic" panose="020B0600070205080204" pitchFamily="34" charset="-128"/>
                <a:ea typeface="MS UI Gothic" panose="020B0600070205080204" pitchFamily="34" charset="-128"/>
              </a:rPr>
            </a:br>
            <a:r>
              <a:rPr lang="en-US" sz="2900" b="0" i="1" dirty="0">
                <a:latin typeface="MS UI Gothic" panose="020B0600070205080204" pitchFamily="34" charset="-128"/>
                <a:ea typeface="MS UI Gothic" panose="020B0600070205080204" pitchFamily="34" charset="-128"/>
              </a:rPr>
              <a:t>As of 9/21/2020</a:t>
            </a:r>
          </a:p>
        </p:txBody>
      </p:sp>
      <p:sp>
        <p:nvSpPr>
          <p:cNvPr id="3" name="Text Placeholder 2">
            <a:extLst>
              <a:ext uri="{FF2B5EF4-FFF2-40B4-BE49-F238E27FC236}">
                <a16:creationId xmlns:a16="http://schemas.microsoft.com/office/drawing/2014/main" id="{D71F885C-BC24-D946-B0B7-03B3DD88A942}"/>
              </a:ext>
            </a:extLst>
          </p:cNvPr>
          <p:cNvSpPr>
            <a:spLocks noGrp="1"/>
          </p:cNvSpPr>
          <p:nvPr>
            <p:ph type="body" sz="quarter" idx="10"/>
          </p:nvPr>
        </p:nvSpPr>
        <p:spPr>
          <a:xfrm>
            <a:off x="0" y="6637867"/>
            <a:ext cx="5981700" cy="220133"/>
          </a:xfrm>
        </p:spPr>
        <p:txBody>
          <a:bodyPr/>
          <a:lstStyle/>
          <a:p>
            <a:r>
              <a:rPr lang="en-US" dirty="0"/>
              <a:t>Source: Johns Hopkins University, Center for Systems Science and Engineering (CSSE)</a:t>
            </a:r>
          </a:p>
        </p:txBody>
      </p:sp>
      <p:sp>
        <p:nvSpPr>
          <p:cNvPr id="6" name="TextBox 5">
            <a:extLst>
              <a:ext uri="{FF2B5EF4-FFF2-40B4-BE49-F238E27FC236}">
                <a16:creationId xmlns:a16="http://schemas.microsoft.com/office/drawing/2014/main" id="{0AFAE789-A805-1540-BBA5-A89DAD62E660}"/>
              </a:ext>
            </a:extLst>
          </p:cNvPr>
          <p:cNvSpPr txBox="1"/>
          <p:nvPr/>
        </p:nvSpPr>
        <p:spPr>
          <a:xfrm>
            <a:off x="2781335" y="6175401"/>
            <a:ext cx="6629444" cy="430887"/>
          </a:xfrm>
          <a:prstGeom prst="rect">
            <a:avLst/>
          </a:prstGeom>
          <a:noFill/>
        </p:spPr>
        <p:txBody>
          <a:bodyPr wrap="none" rtlCol="0">
            <a:spAutoFit/>
          </a:bodyPr>
          <a:lstStyle/>
          <a:p>
            <a:pPr algn="ctr"/>
            <a:r>
              <a:rPr lang="en-US" sz="2200" dirty="0">
                <a:latin typeface="Constantia" panose="02030602050306030303" pitchFamily="18" charset="0"/>
              </a:rPr>
              <a:t>Total Confirmed: 31,089,558   |   Total Deaths: 961,273</a:t>
            </a:r>
          </a:p>
        </p:txBody>
      </p:sp>
      <p:pic>
        <p:nvPicPr>
          <p:cNvPr id="5" name="Picture 4">
            <a:extLst>
              <a:ext uri="{FF2B5EF4-FFF2-40B4-BE49-F238E27FC236}">
                <a16:creationId xmlns:a16="http://schemas.microsoft.com/office/drawing/2014/main" id="{846CF83A-7347-C745-912D-1F2448229147}"/>
              </a:ext>
            </a:extLst>
          </p:cNvPr>
          <p:cNvPicPr>
            <a:picLocks noChangeAspect="1"/>
          </p:cNvPicPr>
          <p:nvPr/>
        </p:nvPicPr>
        <p:blipFill>
          <a:blip r:embed="rId3"/>
          <a:stretch>
            <a:fillRect/>
          </a:stretch>
        </p:blipFill>
        <p:spPr>
          <a:xfrm>
            <a:off x="1168656" y="968392"/>
            <a:ext cx="9854688" cy="5137330"/>
          </a:xfrm>
          <a:prstGeom prst="rect">
            <a:avLst/>
          </a:prstGeom>
        </p:spPr>
      </p:pic>
    </p:spTree>
    <p:extLst>
      <p:ext uri="{BB962C8B-B14F-4D97-AF65-F5344CB8AC3E}">
        <p14:creationId xmlns:p14="http://schemas.microsoft.com/office/powerpoint/2010/main" val="2517000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61F4-863A-314A-9B9E-ACD11D7F194F}"/>
              </a:ext>
            </a:extLst>
          </p:cNvPr>
          <p:cNvSpPr>
            <a:spLocks noGrp="1"/>
          </p:cNvSpPr>
          <p:nvPr>
            <p:ph type="title"/>
          </p:nvPr>
        </p:nvSpPr>
        <p:spPr>
          <a:xfrm>
            <a:off x="285303" y="41553"/>
            <a:ext cx="11332955" cy="825722"/>
          </a:xfrm>
        </p:spPr>
        <p:txBody>
          <a:bodyPr>
            <a:normAutofit/>
          </a:bodyPr>
          <a:lstStyle/>
          <a:p>
            <a:r>
              <a:rPr lang="en-US" sz="2900" dirty="0">
                <a:latin typeface="MS UI Gothic" panose="020B0600070205080204" pitchFamily="34" charset="-128"/>
                <a:ea typeface="MS UI Gothic" panose="020B0600070205080204" pitchFamily="34" charset="-128"/>
              </a:rPr>
              <a:t>U.S. Unemployment Rate, </a:t>
            </a:r>
            <a:r>
              <a:rPr lang="en-US" sz="2900" dirty="0"/>
              <a:t>August</a:t>
            </a:r>
            <a:r>
              <a:rPr lang="en-US" sz="2900" dirty="0">
                <a:latin typeface="MS UI Gothic" panose="020B0600070205080204" pitchFamily="34" charset="-128"/>
                <a:ea typeface="MS UI Gothic" panose="020B0600070205080204" pitchFamily="34" charset="-128"/>
              </a:rPr>
              <a:t> 2000 – </a:t>
            </a:r>
            <a:r>
              <a:rPr lang="en-US" sz="2900" dirty="0"/>
              <a:t>August</a:t>
            </a:r>
            <a:r>
              <a:rPr lang="en-US" sz="2900" dirty="0">
                <a:latin typeface="MS UI Gothic" panose="020B0600070205080204" pitchFamily="34" charset="-128"/>
                <a:ea typeface="MS UI Gothic" panose="020B0600070205080204" pitchFamily="34" charset="-128"/>
              </a:rPr>
              <a:t> 2020</a:t>
            </a:r>
            <a:endParaRPr lang="en-US" sz="2900" dirty="0">
              <a:solidFill>
                <a:srgbClr val="FF0000"/>
              </a:solidFill>
              <a:latin typeface="MS UI Gothic" panose="020B0600070205080204" pitchFamily="34" charset="-128"/>
              <a:ea typeface="MS UI Gothic" panose="020B0600070205080204" pitchFamily="34" charset="-128"/>
            </a:endParaRPr>
          </a:p>
        </p:txBody>
      </p:sp>
      <p:sp>
        <p:nvSpPr>
          <p:cNvPr id="3" name="Text Placeholder 2">
            <a:extLst>
              <a:ext uri="{FF2B5EF4-FFF2-40B4-BE49-F238E27FC236}">
                <a16:creationId xmlns:a16="http://schemas.microsoft.com/office/drawing/2014/main" id="{CCE2BAB7-484C-0F45-865F-BB62F9FAA653}"/>
              </a:ext>
            </a:extLst>
          </p:cNvPr>
          <p:cNvSpPr>
            <a:spLocks noGrp="1"/>
          </p:cNvSpPr>
          <p:nvPr>
            <p:ph type="body" sz="quarter" idx="10"/>
          </p:nvPr>
        </p:nvSpPr>
        <p:spPr/>
        <p:txBody>
          <a:bodyPr/>
          <a:lstStyle/>
          <a:p>
            <a:r>
              <a:rPr lang="en-US" dirty="0"/>
              <a:t>Source: U.S. Bureau of Labor Statistics</a:t>
            </a:r>
          </a:p>
        </p:txBody>
      </p:sp>
      <p:graphicFrame>
        <p:nvGraphicFramePr>
          <p:cNvPr id="6" name="Chart 5">
            <a:extLst>
              <a:ext uri="{FF2B5EF4-FFF2-40B4-BE49-F238E27FC236}">
                <a16:creationId xmlns:a16="http://schemas.microsoft.com/office/drawing/2014/main" id="{F0C7792F-E5BE-7340-ADAC-26998EE5C943}"/>
              </a:ext>
            </a:extLst>
          </p:cNvPr>
          <p:cNvGraphicFramePr/>
          <p:nvPr>
            <p:extLst>
              <p:ext uri="{D42A27DB-BD31-4B8C-83A1-F6EECF244321}">
                <p14:modId xmlns:p14="http://schemas.microsoft.com/office/powerpoint/2010/main" val="2608823244"/>
              </p:ext>
            </p:extLst>
          </p:nvPr>
        </p:nvGraphicFramePr>
        <p:xfrm>
          <a:off x="48768" y="933509"/>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50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30DD-1C3A-894F-B72B-1DB7F927B4F9}"/>
              </a:ext>
            </a:extLst>
          </p:cNvPr>
          <p:cNvSpPr>
            <a:spLocks noGrp="1"/>
          </p:cNvSpPr>
          <p:nvPr>
            <p:ph type="title"/>
          </p:nvPr>
        </p:nvSpPr>
        <p:spPr/>
        <p:txBody>
          <a:bodyPr>
            <a:normAutofit fontScale="90000"/>
          </a:bodyPr>
          <a:lstStyle/>
          <a:p>
            <a:r>
              <a:rPr lang="en-US" dirty="0"/>
              <a:t>How Awful?</a:t>
            </a:r>
            <a:br>
              <a:rPr lang="en-US" dirty="0">
                <a:latin typeface="MS UI Gothic" panose="020B0600070205080204" pitchFamily="34" charset="-128"/>
                <a:ea typeface="MS UI Gothic" panose="020B0600070205080204" pitchFamily="34" charset="-128"/>
              </a:rPr>
            </a:br>
            <a:r>
              <a:rPr lang="en-US" dirty="0">
                <a:latin typeface="MS UI Gothic" panose="020B0600070205080204" pitchFamily="34" charset="-128"/>
                <a:ea typeface="MS UI Gothic" panose="020B0600070205080204" pitchFamily="34" charset="-128"/>
              </a:rPr>
              <a:t>U.S. Projected Deaths Per Day Due to COVID-19</a:t>
            </a:r>
          </a:p>
        </p:txBody>
      </p:sp>
      <p:sp>
        <p:nvSpPr>
          <p:cNvPr id="3" name="Text Placeholder 2">
            <a:extLst>
              <a:ext uri="{FF2B5EF4-FFF2-40B4-BE49-F238E27FC236}">
                <a16:creationId xmlns:a16="http://schemas.microsoft.com/office/drawing/2014/main" id="{D4885C9A-1D86-0144-A9CD-C269AE6BEECB}"/>
              </a:ext>
            </a:extLst>
          </p:cNvPr>
          <p:cNvSpPr>
            <a:spLocks noGrp="1"/>
          </p:cNvSpPr>
          <p:nvPr>
            <p:ph type="body" sz="quarter" idx="10"/>
          </p:nvPr>
        </p:nvSpPr>
        <p:spPr/>
        <p:txBody>
          <a:bodyPr/>
          <a:lstStyle/>
          <a:p>
            <a:r>
              <a:rPr lang="en-US" dirty="0"/>
              <a:t>Source: Institute for Health Metrics and Evaluation</a:t>
            </a:r>
          </a:p>
        </p:txBody>
      </p:sp>
      <p:pic>
        <p:nvPicPr>
          <p:cNvPr id="8" name="Picture 7">
            <a:extLst>
              <a:ext uri="{FF2B5EF4-FFF2-40B4-BE49-F238E27FC236}">
                <a16:creationId xmlns:a16="http://schemas.microsoft.com/office/drawing/2014/main" id="{2B41FC93-CD91-B943-A4AB-2ED59B7BB6E3}"/>
              </a:ext>
            </a:extLst>
          </p:cNvPr>
          <p:cNvPicPr>
            <a:picLocks noChangeAspect="1"/>
          </p:cNvPicPr>
          <p:nvPr/>
        </p:nvPicPr>
        <p:blipFill>
          <a:blip r:embed="rId3"/>
          <a:stretch>
            <a:fillRect/>
          </a:stretch>
        </p:blipFill>
        <p:spPr>
          <a:xfrm>
            <a:off x="1377950" y="1367368"/>
            <a:ext cx="9436100" cy="431800"/>
          </a:xfrm>
          <a:prstGeom prst="rect">
            <a:avLst/>
          </a:prstGeom>
        </p:spPr>
      </p:pic>
      <p:sp>
        <p:nvSpPr>
          <p:cNvPr id="4" name="TextBox 3">
            <a:extLst>
              <a:ext uri="{FF2B5EF4-FFF2-40B4-BE49-F238E27FC236}">
                <a16:creationId xmlns:a16="http://schemas.microsoft.com/office/drawing/2014/main" id="{2FD3E240-6E5B-884F-A314-87B49FF0EBEF}"/>
              </a:ext>
            </a:extLst>
          </p:cNvPr>
          <p:cNvSpPr txBox="1"/>
          <p:nvPr/>
        </p:nvSpPr>
        <p:spPr>
          <a:xfrm>
            <a:off x="231820" y="5615188"/>
            <a:ext cx="10689465" cy="646331"/>
          </a:xfrm>
          <a:prstGeom prst="rect">
            <a:avLst/>
          </a:prstGeom>
          <a:noFill/>
        </p:spPr>
        <p:txBody>
          <a:bodyPr wrap="square" rtlCol="0">
            <a:spAutoFit/>
          </a:bodyPr>
          <a:lstStyle/>
          <a:p>
            <a:r>
              <a:rPr lang="en-US" dirty="0">
                <a:latin typeface="Constantia" panose="02030602050306030303" pitchFamily="18" charset="0"/>
              </a:rPr>
              <a:t>According to the Institute for Health Metrics and Evaluation, daily deaths is the best indicator of the progression of the pandemic, although there is generally a 17-21 day lag between infection and deaths.</a:t>
            </a:r>
          </a:p>
        </p:txBody>
      </p:sp>
      <p:pic>
        <p:nvPicPr>
          <p:cNvPr id="5" name="Picture 4">
            <a:extLst>
              <a:ext uri="{FF2B5EF4-FFF2-40B4-BE49-F238E27FC236}">
                <a16:creationId xmlns:a16="http://schemas.microsoft.com/office/drawing/2014/main" id="{89F19F68-A62B-9147-944B-4A2A62D71A18}"/>
              </a:ext>
            </a:extLst>
          </p:cNvPr>
          <p:cNvPicPr>
            <a:picLocks noChangeAspect="1"/>
          </p:cNvPicPr>
          <p:nvPr/>
        </p:nvPicPr>
        <p:blipFill>
          <a:blip r:embed="rId4"/>
          <a:stretch>
            <a:fillRect/>
          </a:stretch>
        </p:blipFill>
        <p:spPr>
          <a:xfrm>
            <a:off x="0" y="1837905"/>
            <a:ext cx="12192000" cy="3600205"/>
          </a:xfrm>
          <a:prstGeom prst="rect">
            <a:avLst/>
          </a:prstGeom>
        </p:spPr>
      </p:pic>
    </p:spTree>
    <p:extLst>
      <p:ext uri="{BB962C8B-B14F-4D97-AF65-F5344CB8AC3E}">
        <p14:creationId xmlns:p14="http://schemas.microsoft.com/office/powerpoint/2010/main" val="3301924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30DD-1C3A-894F-B72B-1DB7F927B4F9}"/>
              </a:ext>
            </a:extLst>
          </p:cNvPr>
          <p:cNvSpPr>
            <a:spLocks noGrp="1"/>
          </p:cNvSpPr>
          <p:nvPr>
            <p:ph type="title"/>
          </p:nvPr>
        </p:nvSpPr>
        <p:spPr>
          <a:xfrm>
            <a:off x="285304" y="41553"/>
            <a:ext cx="11539266" cy="825722"/>
          </a:xfrm>
        </p:spPr>
        <p:txBody>
          <a:bodyPr>
            <a:normAutofit fontScale="90000"/>
          </a:bodyPr>
          <a:lstStyle/>
          <a:p>
            <a:r>
              <a:rPr lang="en-US" dirty="0">
                <a:latin typeface="MS UI Gothic" panose="020B0600070205080204" pitchFamily="34" charset="-128"/>
                <a:ea typeface="MS UI Gothic" panose="020B0600070205080204" pitchFamily="34" charset="-128"/>
              </a:rPr>
              <a:t>When Did it Peak?</a:t>
            </a:r>
            <a:br>
              <a:rPr lang="en-US" dirty="0">
                <a:latin typeface="MS UI Gothic" panose="020B0600070205080204" pitchFamily="34" charset="-128"/>
                <a:ea typeface="MS UI Gothic" panose="020B0600070205080204" pitchFamily="34" charset="-128"/>
              </a:rPr>
            </a:br>
            <a:r>
              <a:rPr lang="en-US" dirty="0">
                <a:latin typeface="MS UI Gothic" panose="020B0600070205080204" pitchFamily="34" charset="-128"/>
                <a:ea typeface="MS UI Gothic" panose="020B0600070205080204" pitchFamily="34" charset="-128"/>
              </a:rPr>
              <a:t>U.S. Projected Hospital Resource Use</a:t>
            </a:r>
          </a:p>
        </p:txBody>
      </p:sp>
      <p:sp>
        <p:nvSpPr>
          <p:cNvPr id="3" name="Text Placeholder 2">
            <a:extLst>
              <a:ext uri="{FF2B5EF4-FFF2-40B4-BE49-F238E27FC236}">
                <a16:creationId xmlns:a16="http://schemas.microsoft.com/office/drawing/2014/main" id="{D4885C9A-1D86-0144-A9CD-C269AE6BEECB}"/>
              </a:ext>
            </a:extLst>
          </p:cNvPr>
          <p:cNvSpPr>
            <a:spLocks noGrp="1"/>
          </p:cNvSpPr>
          <p:nvPr>
            <p:ph type="body" sz="quarter" idx="10"/>
          </p:nvPr>
        </p:nvSpPr>
        <p:spPr/>
        <p:txBody>
          <a:bodyPr/>
          <a:lstStyle/>
          <a:p>
            <a:r>
              <a:rPr lang="en-US" dirty="0"/>
              <a:t>Source: Institute for Health Metrics and Evaluation</a:t>
            </a:r>
          </a:p>
        </p:txBody>
      </p:sp>
      <p:pic>
        <p:nvPicPr>
          <p:cNvPr id="6" name="Picture 5">
            <a:extLst>
              <a:ext uri="{FF2B5EF4-FFF2-40B4-BE49-F238E27FC236}">
                <a16:creationId xmlns:a16="http://schemas.microsoft.com/office/drawing/2014/main" id="{54E05E24-D673-C84F-990D-C9DA76C2AEF4}"/>
              </a:ext>
            </a:extLst>
          </p:cNvPr>
          <p:cNvPicPr>
            <a:picLocks noChangeAspect="1"/>
          </p:cNvPicPr>
          <p:nvPr/>
        </p:nvPicPr>
        <p:blipFill>
          <a:blip r:embed="rId3"/>
          <a:stretch>
            <a:fillRect/>
          </a:stretch>
        </p:blipFill>
        <p:spPr>
          <a:xfrm>
            <a:off x="0" y="1384030"/>
            <a:ext cx="12192000" cy="432340"/>
          </a:xfrm>
          <a:prstGeom prst="rect">
            <a:avLst/>
          </a:prstGeom>
        </p:spPr>
      </p:pic>
      <p:pic>
        <p:nvPicPr>
          <p:cNvPr id="5" name="Picture 4">
            <a:extLst>
              <a:ext uri="{FF2B5EF4-FFF2-40B4-BE49-F238E27FC236}">
                <a16:creationId xmlns:a16="http://schemas.microsoft.com/office/drawing/2014/main" id="{F106891E-B404-E54A-B1AB-7352BE9E816A}"/>
              </a:ext>
            </a:extLst>
          </p:cNvPr>
          <p:cNvPicPr>
            <a:picLocks noChangeAspect="1"/>
          </p:cNvPicPr>
          <p:nvPr/>
        </p:nvPicPr>
        <p:blipFill>
          <a:blip r:embed="rId4"/>
          <a:stretch>
            <a:fillRect/>
          </a:stretch>
        </p:blipFill>
        <p:spPr>
          <a:xfrm>
            <a:off x="0" y="1988996"/>
            <a:ext cx="12192000" cy="3533156"/>
          </a:xfrm>
          <a:prstGeom prst="rect">
            <a:avLst/>
          </a:prstGeom>
        </p:spPr>
      </p:pic>
    </p:spTree>
    <p:extLst>
      <p:ext uri="{BB962C8B-B14F-4D97-AF65-F5344CB8AC3E}">
        <p14:creationId xmlns:p14="http://schemas.microsoft.com/office/powerpoint/2010/main" val="1535756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30DD-1C3A-894F-B72B-1DB7F927B4F9}"/>
              </a:ext>
            </a:extLst>
          </p:cNvPr>
          <p:cNvSpPr>
            <a:spLocks noGrp="1"/>
          </p:cNvSpPr>
          <p:nvPr>
            <p:ph type="title"/>
          </p:nvPr>
        </p:nvSpPr>
        <p:spPr/>
        <p:txBody>
          <a:bodyPr>
            <a:normAutofit/>
          </a:bodyPr>
          <a:lstStyle/>
          <a:p>
            <a:r>
              <a:rPr lang="en-US" dirty="0">
                <a:latin typeface="MS UI Gothic" panose="020B0600070205080204" pitchFamily="34" charset="-128"/>
                <a:ea typeface="MS UI Gothic" panose="020B0600070205080204" pitchFamily="34" charset="-128"/>
              </a:rPr>
              <a:t>U.S. Covid-19 Tests, January - </a:t>
            </a:r>
            <a:r>
              <a:rPr lang="en-US" dirty="0"/>
              <a:t>September</a:t>
            </a:r>
            <a:r>
              <a:rPr lang="en-US" dirty="0">
                <a:latin typeface="MS UI Gothic" panose="020B0600070205080204" pitchFamily="34" charset="-128"/>
                <a:ea typeface="MS UI Gothic" panose="020B0600070205080204" pitchFamily="34" charset="-128"/>
              </a:rPr>
              <a:t> 2020</a:t>
            </a:r>
            <a:endParaRPr lang="en-US" dirty="0">
              <a:solidFill>
                <a:srgbClr val="FF0000"/>
              </a:solidFill>
              <a:latin typeface="MS UI Gothic" panose="020B0600070205080204" pitchFamily="34" charset="-128"/>
              <a:ea typeface="MS UI Gothic" panose="020B0600070205080204" pitchFamily="34" charset="-128"/>
            </a:endParaRPr>
          </a:p>
        </p:txBody>
      </p:sp>
      <p:sp>
        <p:nvSpPr>
          <p:cNvPr id="3" name="Text Placeholder 2">
            <a:extLst>
              <a:ext uri="{FF2B5EF4-FFF2-40B4-BE49-F238E27FC236}">
                <a16:creationId xmlns:a16="http://schemas.microsoft.com/office/drawing/2014/main" id="{D4885C9A-1D86-0144-A9CD-C269AE6BEECB}"/>
              </a:ext>
            </a:extLst>
          </p:cNvPr>
          <p:cNvSpPr>
            <a:spLocks noGrp="1"/>
          </p:cNvSpPr>
          <p:nvPr>
            <p:ph type="body" sz="quarter" idx="10"/>
          </p:nvPr>
        </p:nvSpPr>
        <p:spPr/>
        <p:txBody>
          <a:bodyPr/>
          <a:lstStyle/>
          <a:p>
            <a:r>
              <a:rPr lang="en-US" dirty="0"/>
              <a:t>Source: The </a:t>
            </a:r>
            <a:r>
              <a:rPr lang="en-US" dirty="0" err="1"/>
              <a:t>Covid</a:t>
            </a:r>
            <a:r>
              <a:rPr lang="en-US" dirty="0"/>
              <a:t> Tracking Project</a:t>
            </a:r>
          </a:p>
        </p:txBody>
      </p:sp>
      <p:graphicFrame>
        <p:nvGraphicFramePr>
          <p:cNvPr id="8" name="Chart 7">
            <a:extLst>
              <a:ext uri="{FF2B5EF4-FFF2-40B4-BE49-F238E27FC236}">
                <a16:creationId xmlns:a16="http://schemas.microsoft.com/office/drawing/2014/main" id="{47D609EC-F8A7-B740-83FE-ACB439B4DD5B}"/>
              </a:ext>
            </a:extLst>
          </p:cNvPr>
          <p:cNvGraphicFramePr/>
          <p:nvPr/>
        </p:nvGraphicFramePr>
        <p:xfrm>
          <a:off x="12526" y="980607"/>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4186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5D5A9DB-0273-8048-80E0-48797E900A4C}"/>
              </a:ext>
            </a:extLst>
          </p:cNvPr>
          <p:cNvGrpSpPr>
            <a:grpSpLocks noChangeAspect="1"/>
          </p:cNvGrpSpPr>
          <p:nvPr/>
        </p:nvGrpSpPr>
        <p:grpSpPr>
          <a:xfrm>
            <a:off x="1584051" y="1202951"/>
            <a:ext cx="8605883" cy="5378552"/>
            <a:chOff x="1645915" y="1098447"/>
            <a:chExt cx="8605883" cy="5378552"/>
          </a:xfrm>
        </p:grpSpPr>
        <p:pic>
          <p:nvPicPr>
            <p:cNvPr id="4" name="Picture 3">
              <a:extLst>
                <a:ext uri="{FF2B5EF4-FFF2-40B4-BE49-F238E27FC236}">
                  <a16:creationId xmlns:a16="http://schemas.microsoft.com/office/drawing/2014/main" id="{7A9C8881-81F4-064D-A417-F02E58E7EAD2}"/>
                </a:ext>
              </a:extLst>
            </p:cNvPr>
            <p:cNvPicPr>
              <a:picLocks noChangeAspect="1"/>
            </p:cNvPicPr>
            <p:nvPr/>
          </p:nvPicPr>
          <p:blipFill>
            <a:blip r:embed="rId3"/>
            <a:stretch>
              <a:fillRect/>
            </a:stretch>
          </p:blipFill>
          <p:spPr>
            <a:xfrm>
              <a:off x="1645915" y="1194616"/>
              <a:ext cx="8605883" cy="5282383"/>
            </a:xfrm>
            <a:prstGeom prst="rect">
              <a:avLst/>
            </a:prstGeom>
          </p:spPr>
        </p:pic>
        <p:pic>
          <p:nvPicPr>
            <p:cNvPr id="9" name="Picture 8">
              <a:extLst>
                <a:ext uri="{FF2B5EF4-FFF2-40B4-BE49-F238E27FC236}">
                  <a16:creationId xmlns:a16="http://schemas.microsoft.com/office/drawing/2014/main" id="{51915BEC-8FCB-EC44-ACA4-7D5E337D3C17}"/>
                </a:ext>
              </a:extLst>
            </p:cNvPr>
            <p:cNvPicPr>
              <a:picLocks noChangeAspect="1"/>
            </p:cNvPicPr>
            <p:nvPr/>
          </p:nvPicPr>
          <p:blipFill>
            <a:blip r:embed="rId4"/>
            <a:stretch>
              <a:fillRect/>
            </a:stretch>
          </p:blipFill>
          <p:spPr>
            <a:xfrm>
              <a:off x="4552483" y="1098447"/>
              <a:ext cx="3897909" cy="456031"/>
            </a:xfrm>
            <a:prstGeom prst="rect">
              <a:avLst/>
            </a:prstGeom>
          </p:spPr>
        </p:pic>
      </p:grpSp>
      <p:sp>
        <p:nvSpPr>
          <p:cNvPr id="2" name="Title 1">
            <a:extLst>
              <a:ext uri="{FF2B5EF4-FFF2-40B4-BE49-F238E27FC236}">
                <a16:creationId xmlns:a16="http://schemas.microsoft.com/office/drawing/2014/main" id="{78DC30DD-1C3A-894F-B72B-1DB7F927B4F9}"/>
              </a:ext>
            </a:extLst>
          </p:cNvPr>
          <p:cNvSpPr>
            <a:spLocks noGrp="1"/>
          </p:cNvSpPr>
          <p:nvPr>
            <p:ph type="title"/>
          </p:nvPr>
        </p:nvSpPr>
        <p:spPr/>
        <p:txBody>
          <a:bodyPr>
            <a:normAutofit fontScale="90000"/>
          </a:bodyPr>
          <a:lstStyle/>
          <a:p>
            <a:r>
              <a:rPr lang="en-US" dirty="0">
                <a:latin typeface="MS UI Gothic" panose="020B0600070205080204" pitchFamily="34" charset="-128"/>
                <a:ea typeface="MS UI Gothic" panose="020B0600070205080204" pitchFamily="34" charset="-128"/>
              </a:rPr>
              <a:t>Which States Are Reopening &amp; Which Are Closing Again</a:t>
            </a:r>
            <a:br>
              <a:rPr lang="en-US" dirty="0">
                <a:latin typeface="MS UI Gothic" panose="020B0600070205080204" pitchFamily="34" charset="-128"/>
                <a:ea typeface="MS UI Gothic" panose="020B0600070205080204" pitchFamily="34" charset="-128"/>
              </a:rPr>
            </a:br>
            <a:r>
              <a:rPr lang="en-US" sz="2800" b="0" i="1" dirty="0">
                <a:latin typeface="MS UI Gothic" panose="020B0600070205080204" pitchFamily="34" charset="-128"/>
                <a:ea typeface="MS UI Gothic" panose="020B0600070205080204" pitchFamily="34" charset="-128"/>
              </a:rPr>
              <a:t>As of </a:t>
            </a:r>
            <a:r>
              <a:rPr lang="en-US" sz="2800" b="0" i="1" dirty="0"/>
              <a:t>September 18</a:t>
            </a:r>
            <a:r>
              <a:rPr lang="en-US" sz="2800" b="0" i="1" baseline="30000" dirty="0"/>
              <a:t>th</a:t>
            </a:r>
            <a:endParaRPr lang="en-US" sz="2800" b="0" i="1" dirty="0">
              <a:latin typeface="MS UI Gothic" panose="020B0600070205080204" pitchFamily="34" charset="-128"/>
              <a:ea typeface="MS UI Gothic" panose="020B0600070205080204" pitchFamily="34" charset="-128"/>
            </a:endParaRPr>
          </a:p>
        </p:txBody>
      </p:sp>
      <p:sp>
        <p:nvSpPr>
          <p:cNvPr id="3" name="Text Placeholder 2">
            <a:extLst>
              <a:ext uri="{FF2B5EF4-FFF2-40B4-BE49-F238E27FC236}">
                <a16:creationId xmlns:a16="http://schemas.microsoft.com/office/drawing/2014/main" id="{D4885C9A-1D86-0144-A9CD-C269AE6BEECB}"/>
              </a:ext>
            </a:extLst>
          </p:cNvPr>
          <p:cNvSpPr>
            <a:spLocks noGrp="1"/>
          </p:cNvSpPr>
          <p:nvPr>
            <p:ph type="body" sz="quarter" idx="10"/>
          </p:nvPr>
        </p:nvSpPr>
        <p:spPr/>
        <p:txBody>
          <a:bodyPr/>
          <a:lstStyle/>
          <a:p>
            <a:r>
              <a:rPr lang="en-US" dirty="0"/>
              <a:t>Source: The New York Times</a:t>
            </a:r>
          </a:p>
        </p:txBody>
      </p:sp>
      <p:pic>
        <p:nvPicPr>
          <p:cNvPr id="7" name="Picture 6">
            <a:extLst>
              <a:ext uri="{FF2B5EF4-FFF2-40B4-BE49-F238E27FC236}">
                <a16:creationId xmlns:a16="http://schemas.microsoft.com/office/drawing/2014/main" id="{852FFC06-8421-D848-AF9A-2CA0AB22A05B}"/>
              </a:ext>
            </a:extLst>
          </p:cNvPr>
          <p:cNvPicPr>
            <a:picLocks noChangeAspect="1"/>
          </p:cNvPicPr>
          <p:nvPr/>
        </p:nvPicPr>
        <p:blipFill>
          <a:blip r:embed="rId5"/>
          <a:stretch>
            <a:fillRect/>
          </a:stretch>
        </p:blipFill>
        <p:spPr>
          <a:xfrm>
            <a:off x="3372396" y="953791"/>
            <a:ext cx="5760720" cy="549609"/>
          </a:xfrm>
          <a:prstGeom prst="rect">
            <a:avLst/>
          </a:prstGeom>
        </p:spPr>
      </p:pic>
    </p:spTree>
    <p:extLst>
      <p:ext uri="{BB962C8B-B14F-4D97-AF65-F5344CB8AC3E}">
        <p14:creationId xmlns:p14="http://schemas.microsoft.com/office/powerpoint/2010/main" val="4185519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C30DD-1C3A-894F-B72B-1DB7F927B4F9}"/>
              </a:ext>
            </a:extLst>
          </p:cNvPr>
          <p:cNvSpPr>
            <a:spLocks noGrp="1"/>
          </p:cNvSpPr>
          <p:nvPr>
            <p:ph type="title"/>
          </p:nvPr>
        </p:nvSpPr>
        <p:spPr/>
        <p:txBody>
          <a:bodyPr/>
          <a:lstStyle/>
          <a:p>
            <a:r>
              <a:rPr lang="en-US" dirty="0">
                <a:latin typeface="MS UI Gothic" panose="020B0600070205080204" pitchFamily="34" charset="-128"/>
                <a:ea typeface="MS UI Gothic" panose="020B0600070205080204" pitchFamily="34" charset="-128"/>
              </a:rPr>
              <a:t>What Can Unite Us?  A Vaccine!</a:t>
            </a:r>
          </a:p>
        </p:txBody>
      </p:sp>
      <p:sp>
        <p:nvSpPr>
          <p:cNvPr id="3" name="Text Placeholder 2">
            <a:extLst>
              <a:ext uri="{FF2B5EF4-FFF2-40B4-BE49-F238E27FC236}">
                <a16:creationId xmlns:a16="http://schemas.microsoft.com/office/drawing/2014/main" id="{D4885C9A-1D86-0144-A9CD-C269AE6BEECB}"/>
              </a:ext>
            </a:extLst>
          </p:cNvPr>
          <p:cNvSpPr>
            <a:spLocks noGrp="1"/>
          </p:cNvSpPr>
          <p:nvPr>
            <p:ph type="body" sz="quarter" idx="10"/>
          </p:nvPr>
        </p:nvSpPr>
        <p:spPr/>
        <p:txBody>
          <a:bodyPr/>
          <a:lstStyle/>
          <a:p>
            <a:r>
              <a:rPr lang="en-US" dirty="0"/>
              <a:t>Source: Healthline; CNBC; Milken Institute; NPR</a:t>
            </a:r>
          </a:p>
        </p:txBody>
      </p:sp>
      <p:sp>
        <p:nvSpPr>
          <p:cNvPr id="4" name="TextBox 3">
            <a:extLst>
              <a:ext uri="{FF2B5EF4-FFF2-40B4-BE49-F238E27FC236}">
                <a16:creationId xmlns:a16="http://schemas.microsoft.com/office/drawing/2014/main" id="{972A658F-86EE-A64B-8F54-90564C196008}"/>
              </a:ext>
            </a:extLst>
          </p:cNvPr>
          <p:cNvSpPr txBox="1"/>
          <p:nvPr/>
        </p:nvSpPr>
        <p:spPr>
          <a:xfrm>
            <a:off x="243840" y="1420009"/>
            <a:ext cx="11704320" cy="427809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dirty="0">
                <a:latin typeface="Constantia" panose="02030602050306030303" pitchFamily="18" charset="0"/>
              </a:rPr>
              <a:t>Scientists are scrambling to develop a vaccine for Covid-19.  More than ever before, pharma, </a:t>
            </a:r>
            <a:r>
              <a:rPr lang="en-US" sz="2800" dirty="0" err="1">
                <a:latin typeface="Constantia" panose="02030602050306030303" pitchFamily="18" charset="0"/>
              </a:rPr>
              <a:t>biotechs</a:t>
            </a:r>
            <a:r>
              <a:rPr lang="en-US" sz="2800" dirty="0">
                <a:latin typeface="Constantia" panose="02030602050306030303" pitchFamily="18" charset="0"/>
              </a:rPr>
              <a:t>, start-ups, research institutes and universities are working together to develop a vaccine and identify new therapies to treat symptoms of this disease. </a:t>
            </a:r>
          </a:p>
          <a:p>
            <a:pPr marL="285750" indent="-285750">
              <a:spcAft>
                <a:spcPts val="1200"/>
              </a:spcAft>
              <a:buFont typeface="Arial" panose="020B0604020202020204" pitchFamily="34" charset="0"/>
              <a:buChar char="•"/>
            </a:pPr>
            <a:r>
              <a:rPr lang="en-US" sz="2800" dirty="0">
                <a:latin typeface="Constantia" panose="02030602050306030303" pitchFamily="18" charset="0"/>
              </a:rPr>
              <a:t>On July 27</a:t>
            </a:r>
            <a:r>
              <a:rPr lang="en-US" sz="2800" baseline="30000" dirty="0">
                <a:latin typeface="Constantia" panose="02030602050306030303" pitchFamily="18" charset="0"/>
              </a:rPr>
              <a:t>th</a:t>
            </a:r>
            <a:r>
              <a:rPr lang="en-US" sz="2800" dirty="0">
                <a:latin typeface="Constantia" panose="02030602050306030303" pitchFamily="18" charset="0"/>
              </a:rPr>
              <a:t>, </a:t>
            </a:r>
            <a:r>
              <a:rPr lang="en-US" sz="2800" dirty="0" err="1">
                <a:latin typeface="Constantia" panose="02030602050306030303" pitchFamily="18" charset="0"/>
              </a:rPr>
              <a:t>Moderna’s</a:t>
            </a:r>
            <a:r>
              <a:rPr lang="en-US" sz="2800" dirty="0">
                <a:latin typeface="Constantia" panose="02030602050306030303" pitchFamily="18" charset="0"/>
              </a:rPr>
              <a:t> vaccine candidate developed with NIH initiated Phase 3 efficacy testing.  The plan is for up to 30,000 volunteers to participate in the trial.</a:t>
            </a:r>
          </a:p>
          <a:p>
            <a:pPr marL="285750" indent="-285750">
              <a:spcAft>
                <a:spcPts val="1200"/>
              </a:spcAft>
              <a:buFont typeface="Arial" panose="020B0604020202020204" pitchFamily="34" charset="0"/>
              <a:buChar char="•"/>
            </a:pPr>
            <a:r>
              <a:rPr lang="en-US" sz="2800" dirty="0">
                <a:latin typeface="Constantia" panose="02030602050306030303" pitchFamily="18" charset="0"/>
              </a:rPr>
              <a:t>According to the Milken Institute, there are currently 212 vaccines in various stages of development.</a:t>
            </a:r>
          </a:p>
        </p:txBody>
      </p:sp>
    </p:spTree>
    <p:extLst>
      <p:ext uri="{BB962C8B-B14F-4D97-AF65-F5344CB8AC3E}">
        <p14:creationId xmlns:p14="http://schemas.microsoft.com/office/powerpoint/2010/main" val="2901231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A9111-961C-7043-856C-2AA31DBB4BC0}"/>
              </a:ext>
            </a:extLst>
          </p:cNvPr>
          <p:cNvSpPr>
            <a:spLocks noGrp="1"/>
          </p:cNvSpPr>
          <p:nvPr>
            <p:ph type="title"/>
          </p:nvPr>
        </p:nvSpPr>
        <p:spPr>
          <a:xfrm>
            <a:off x="838200" y="389232"/>
            <a:ext cx="10515600" cy="825722"/>
          </a:xfrm>
        </p:spPr>
        <p:txBody>
          <a:bodyPr>
            <a:noAutofit/>
          </a:bodyPr>
          <a:lstStyle/>
          <a:p>
            <a:pPr algn="ctr"/>
            <a:r>
              <a:rPr lang="en-US" sz="6000" dirty="0">
                <a:latin typeface="MS UI Gothic" panose="020B0600070205080204" pitchFamily="34" charset="-128"/>
                <a:ea typeface="MS UI Gothic" panose="020B0600070205080204" pitchFamily="34" charset="-128"/>
              </a:rPr>
              <a:t>Coming to America (1988)</a:t>
            </a:r>
            <a:endParaRPr lang="en-US" sz="6000" dirty="0"/>
          </a:p>
        </p:txBody>
      </p:sp>
      <p:pic>
        <p:nvPicPr>
          <p:cNvPr id="5" name="Picture 4">
            <a:extLst>
              <a:ext uri="{FF2B5EF4-FFF2-40B4-BE49-F238E27FC236}">
                <a16:creationId xmlns:a16="http://schemas.microsoft.com/office/drawing/2014/main" id="{C2957658-501C-3F4D-BA9A-6D2967E7DA49}"/>
              </a:ext>
            </a:extLst>
          </p:cNvPr>
          <p:cNvPicPr>
            <a:picLocks noChangeAspect="1"/>
          </p:cNvPicPr>
          <p:nvPr/>
        </p:nvPicPr>
        <p:blipFill>
          <a:blip r:embed="rId2"/>
          <a:stretch>
            <a:fillRect/>
          </a:stretch>
        </p:blipFill>
        <p:spPr>
          <a:xfrm>
            <a:off x="1312613" y="1244005"/>
            <a:ext cx="9566774" cy="4521795"/>
          </a:xfrm>
          <a:prstGeom prst="rect">
            <a:avLst/>
          </a:prstGeom>
        </p:spPr>
      </p:pic>
    </p:spTree>
    <p:extLst>
      <p:ext uri="{BB962C8B-B14F-4D97-AF65-F5344CB8AC3E}">
        <p14:creationId xmlns:p14="http://schemas.microsoft.com/office/powerpoint/2010/main" val="198313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D4DB-6AC1-B346-994A-ED2DEEC0CC65}"/>
              </a:ext>
            </a:extLst>
          </p:cNvPr>
          <p:cNvSpPr>
            <a:spLocks noGrp="1"/>
          </p:cNvSpPr>
          <p:nvPr>
            <p:ph type="title"/>
          </p:nvPr>
        </p:nvSpPr>
        <p:spPr/>
        <p:txBody>
          <a:bodyPr/>
          <a:lstStyle/>
          <a:p>
            <a:r>
              <a:rPr lang="en-US" dirty="0">
                <a:latin typeface="MS UI Gothic" panose="020B0600070205080204" pitchFamily="34" charset="-128"/>
                <a:ea typeface="MS UI Gothic" panose="020B0600070205080204" pitchFamily="34" charset="-128"/>
              </a:rPr>
              <a:t>Major Economic Forecasts for U.S. GDP Growth</a:t>
            </a:r>
          </a:p>
        </p:txBody>
      </p:sp>
      <p:sp>
        <p:nvSpPr>
          <p:cNvPr id="3" name="Text Placeholder 2">
            <a:extLst>
              <a:ext uri="{FF2B5EF4-FFF2-40B4-BE49-F238E27FC236}">
                <a16:creationId xmlns:a16="http://schemas.microsoft.com/office/drawing/2014/main" id="{F8941F56-F06F-EE4E-9778-395908A91110}"/>
              </a:ext>
            </a:extLst>
          </p:cNvPr>
          <p:cNvSpPr>
            <a:spLocks noGrp="1"/>
          </p:cNvSpPr>
          <p:nvPr>
            <p:ph type="body" sz="quarter" idx="10"/>
          </p:nvPr>
        </p:nvSpPr>
        <p:spPr>
          <a:xfrm>
            <a:off x="0" y="6637867"/>
            <a:ext cx="9994006" cy="261686"/>
          </a:xfrm>
        </p:spPr>
        <p:txBody>
          <a:bodyPr/>
          <a:lstStyle/>
          <a:p>
            <a:r>
              <a:rPr lang="en-US" dirty="0"/>
              <a:t>Source: Congressional Research Service (CRS), “Global Economic Effects of COVID-19”, Updated July 9, 2020</a:t>
            </a:r>
          </a:p>
        </p:txBody>
      </p:sp>
      <p:graphicFrame>
        <p:nvGraphicFramePr>
          <p:cNvPr id="5" name="Chart 4">
            <a:extLst>
              <a:ext uri="{FF2B5EF4-FFF2-40B4-BE49-F238E27FC236}">
                <a16:creationId xmlns:a16="http://schemas.microsoft.com/office/drawing/2014/main" id="{F53C44BC-77BA-BF48-9C99-7DD108B1BF22}"/>
              </a:ext>
            </a:extLst>
          </p:cNvPr>
          <p:cNvGraphicFramePr/>
          <p:nvPr>
            <p:extLst>
              <p:ext uri="{D42A27DB-BD31-4B8C-83A1-F6EECF244321}">
                <p14:modId xmlns:p14="http://schemas.microsoft.com/office/powerpoint/2010/main" val="4293482923"/>
              </p:ext>
            </p:extLst>
          </p:nvPr>
        </p:nvGraphicFramePr>
        <p:xfrm>
          <a:off x="53088" y="972205"/>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304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EF1C9EE-E3FC-104C-BE53-45EED9C2F5FE}"/>
              </a:ext>
            </a:extLst>
          </p:cNvPr>
          <p:cNvGraphicFramePr/>
          <p:nvPr>
            <p:extLst>
              <p:ext uri="{D42A27DB-BD31-4B8C-83A1-F6EECF244321}">
                <p14:modId xmlns:p14="http://schemas.microsoft.com/office/powerpoint/2010/main" val="4225318547"/>
              </p:ext>
            </p:extLst>
          </p:nvPr>
        </p:nvGraphicFramePr>
        <p:xfrm>
          <a:off x="92989" y="1004899"/>
          <a:ext cx="12070080" cy="5212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1C68DC7-4AB7-054F-A596-230717BF4F53}"/>
              </a:ext>
            </a:extLst>
          </p:cNvPr>
          <p:cNvSpPr>
            <a:spLocks noGrp="1"/>
          </p:cNvSpPr>
          <p:nvPr>
            <p:ph type="title"/>
          </p:nvPr>
        </p:nvSpPr>
        <p:spPr/>
        <p:txBody>
          <a:bodyPr/>
          <a:lstStyle/>
          <a:p>
            <a:r>
              <a:rPr lang="en-US" dirty="0">
                <a:latin typeface="MS UI Gothic" panose="020B0600070205080204" pitchFamily="34" charset="-128"/>
                <a:ea typeface="MS UI Gothic" panose="020B0600070205080204" pitchFamily="34" charset="-128"/>
              </a:rPr>
              <a:t>CBO U.S. GDP Growth Projections</a:t>
            </a:r>
          </a:p>
        </p:txBody>
      </p:sp>
      <p:sp>
        <p:nvSpPr>
          <p:cNvPr id="3" name="Text Placeholder 2">
            <a:extLst>
              <a:ext uri="{FF2B5EF4-FFF2-40B4-BE49-F238E27FC236}">
                <a16:creationId xmlns:a16="http://schemas.microsoft.com/office/drawing/2014/main" id="{06284133-0AA6-C243-B648-C8ECC5F20381}"/>
              </a:ext>
            </a:extLst>
          </p:cNvPr>
          <p:cNvSpPr>
            <a:spLocks noGrp="1"/>
          </p:cNvSpPr>
          <p:nvPr>
            <p:ph type="body" sz="quarter" idx="10"/>
          </p:nvPr>
        </p:nvSpPr>
        <p:spPr>
          <a:xfrm>
            <a:off x="-1" y="6637867"/>
            <a:ext cx="11410683" cy="220133"/>
          </a:xfrm>
        </p:spPr>
        <p:txBody>
          <a:bodyPr/>
          <a:lstStyle/>
          <a:p>
            <a:r>
              <a:rPr lang="en-US" sz="1000" dirty="0"/>
              <a:t>Source: Congressional Budget Office (CBO); Committee for a Responsible Federal Budget (CRFB), “CBO Releases New Economic Projections”, 7/2/2020.  Note: 2012 dollars.</a:t>
            </a:r>
          </a:p>
        </p:txBody>
      </p:sp>
    </p:spTree>
    <p:extLst>
      <p:ext uri="{BB962C8B-B14F-4D97-AF65-F5344CB8AC3E}">
        <p14:creationId xmlns:p14="http://schemas.microsoft.com/office/powerpoint/2010/main" val="3636804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5DB78-8186-774A-8A2E-C52A31085077}"/>
              </a:ext>
            </a:extLst>
          </p:cNvPr>
          <p:cNvSpPr>
            <a:spLocks noGrp="1"/>
          </p:cNvSpPr>
          <p:nvPr>
            <p:ph type="title"/>
          </p:nvPr>
        </p:nvSpPr>
        <p:spPr>
          <a:xfrm>
            <a:off x="285304" y="41553"/>
            <a:ext cx="11725882" cy="825722"/>
          </a:xfrm>
        </p:spPr>
        <p:txBody>
          <a:bodyPr>
            <a:normAutofit/>
          </a:bodyPr>
          <a:lstStyle/>
          <a:p>
            <a:r>
              <a:rPr lang="en-US" dirty="0"/>
              <a:t>Probability of GDP Decline in the Next Quarter (The Anxious Index)</a:t>
            </a:r>
          </a:p>
        </p:txBody>
      </p:sp>
      <p:sp>
        <p:nvSpPr>
          <p:cNvPr id="3" name="Text Placeholder 2">
            <a:extLst>
              <a:ext uri="{FF2B5EF4-FFF2-40B4-BE49-F238E27FC236}">
                <a16:creationId xmlns:a16="http://schemas.microsoft.com/office/drawing/2014/main" id="{006940E2-79D1-E045-9DF2-03D2F9BDFAFD}"/>
              </a:ext>
            </a:extLst>
          </p:cNvPr>
          <p:cNvSpPr>
            <a:spLocks noGrp="1"/>
          </p:cNvSpPr>
          <p:nvPr>
            <p:ph type="body" sz="quarter" idx="10"/>
          </p:nvPr>
        </p:nvSpPr>
        <p:spPr>
          <a:xfrm>
            <a:off x="-1" y="6498382"/>
            <a:ext cx="10306373" cy="336370"/>
          </a:xfrm>
        </p:spPr>
        <p:txBody>
          <a:bodyPr/>
          <a:lstStyle/>
          <a:p>
            <a:r>
              <a:rPr lang="en-US" sz="1000" dirty="0"/>
              <a:t>Source: Federal Reserve Bank of Philadelphia, Survey of Professional Forecasters.  Note: The shading shows the period beginning with each NBER peak and ending with the corresponding trough. As of June 9, 2020, the NBER has not announced the date for the trough associated with the 2019 Q4 peak.</a:t>
            </a:r>
          </a:p>
        </p:txBody>
      </p:sp>
      <p:sp>
        <p:nvSpPr>
          <p:cNvPr id="5" name="TextBox 4">
            <a:extLst>
              <a:ext uri="{FF2B5EF4-FFF2-40B4-BE49-F238E27FC236}">
                <a16:creationId xmlns:a16="http://schemas.microsoft.com/office/drawing/2014/main" id="{2537E52A-F8A2-E444-AC80-802EA300C13C}"/>
              </a:ext>
            </a:extLst>
          </p:cNvPr>
          <p:cNvSpPr txBox="1"/>
          <p:nvPr/>
        </p:nvSpPr>
        <p:spPr>
          <a:xfrm>
            <a:off x="83826" y="5574878"/>
            <a:ext cx="9866086" cy="923330"/>
          </a:xfrm>
          <a:prstGeom prst="rect">
            <a:avLst/>
          </a:prstGeom>
          <a:noFill/>
        </p:spPr>
        <p:txBody>
          <a:bodyPr wrap="square" rtlCol="0">
            <a:spAutoFit/>
          </a:bodyPr>
          <a:lstStyle/>
          <a:p>
            <a:r>
              <a:rPr lang="en-US" dirty="0">
                <a:latin typeface="Constantia" panose="02030602050306030303" pitchFamily="18" charset="0"/>
              </a:rPr>
              <a:t>The anxious index is the probability of a decline in real GDP in the quarter after a survey is taken. </a:t>
            </a:r>
          </a:p>
          <a:p>
            <a:r>
              <a:rPr lang="en-US" dirty="0">
                <a:latin typeface="Constantia" panose="02030602050306030303" pitchFamily="18" charset="0"/>
              </a:rPr>
              <a:t>For example, in the survey taken in 2020Q3, the anxious index is 20.4, which means that forecasters believe there is a 20.4% chance that real GDP will decline in the 2020Q4.</a:t>
            </a:r>
          </a:p>
        </p:txBody>
      </p:sp>
      <p:graphicFrame>
        <p:nvGraphicFramePr>
          <p:cNvPr id="6" name="Chart 5">
            <a:extLst>
              <a:ext uri="{FF2B5EF4-FFF2-40B4-BE49-F238E27FC236}">
                <a16:creationId xmlns:a16="http://schemas.microsoft.com/office/drawing/2014/main" id="{00000000-0008-0000-0100-000002000000}"/>
              </a:ext>
            </a:extLst>
          </p:cNvPr>
          <p:cNvGraphicFramePr>
            <a:graphicFrameLocks noGrp="1"/>
          </p:cNvGraphicFramePr>
          <p:nvPr/>
        </p:nvGraphicFramePr>
        <p:xfrm>
          <a:off x="56537" y="944336"/>
          <a:ext cx="12070080" cy="4630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89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3057-44B5-E441-8E05-7424C7F95C08}"/>
              </a:ext>
            </a:extLst>
          </p:cNvPr>
          <p:cNvSpPr>
            <a:spLocks noGrp="1"/>
          </p:cNvSpPr>
          <p:nvPr>
            <p:ph type="title"/>
          </p:nvPr>
        </p:nvSpPr>
        <p:spPr/>
        <p:txBody>
          <a:bodyPr/>
          <a:lstStyle/>
          <a:p>
            <a:r>
              <a:rPr lang="en-US" dirty="0">
                <a:latin typeface="MS UI Gothic" panose="020B0600070205080204" pitchFamily="34" charset="-128"/>
                <a:ea typeface="MS UI Gothic" panose="020B0600070205080204" pitchFamily="34" charset="-128"/>
              </a:rPr>
              <a:t>U.S. COVID-19 Daily Cases, March – </a:t>
            </a:r>
            <a:r>
              <a:rPr lang="en-US" dirty="0"/>
              <a:t>September</a:t>
            </a:r>
            <a:r>
              <a:rPr lang="en-US" dirty="0">
                <a:latin typeface="MS UI Gothic" panose="020B0600070205080204" pitchFamily="34" charset="-128"/>
                <a:ea typeface="MS UI Gothic" panose="020B0600070205080204" pitchFamily="34" charset="-128"/>
              </a:rPr>
              <a:t> 2020</a:t>
            </a:r>
          </a:p>
        </p:txBody>
      </p:sp>
      <p:sp>
        <p:nvSpPr>
          <p:cNvPr id="3" name="Text Placeholder 2">
            <a:extLst>
              <a:ext uri="{FF2B5EF4-FFF2-40B4-BE49-F238E27FC236}">
                <a16:creationId xmlns:a16="http://schemas.microsoft.com/office/drawing/2014/main" id="{36A89BFF-F5C8-A045-AB62-12896C15AD81}"/>
              </a:ext>
            </a:extLst>
          </p:cNvPr>
          <p:cNvSpPr>
            <a:spLocks noGrp="1"/>
          </p:cNvSpPr>
          <p:nvPr>
            <p:ph type="body" sz="quarter" idx="10"/>
          </p:nvPr>
        </p:nvSpPr>
        <p:spPr/>
        <p:txBody>
          <a:bodyPr/>
          <a:lstStyle/>
          <a:p>
            <a:r>
              <a:rPr lang="en-US" dirty="0"/>
              <a:t>Source: The </a:t>
            </a:r>
            <a:r>
              <a:rPr lang="en-US" dirty="0" err="1"/>
              <a:t>Covid</a:t>
            </a:r>
            <a:r>
              <a:rPr lang="en-US" dirty="0"/>
              <a:t> Tracking Project</a:t>
            </a:r>
          </a:p>
        </p:txBody>
      </p:sp>
      <p:graphicFrame>
        <p:nvGraphicFramePr>
          <p:cNvPr id="4" name="Chart 3">
            <a:extLst>
              <a:ext uri="{FF2B5EF4-FFF2-40B4-BE49-F238E27FC236}">
                <a16:creationId xmlns:a16="http://schemas.microsoft.com/office/drawing/2014/main" id="{D6AABB97-6B8D-A943-9BF8-E537094BA355}"/>
              </a:ext>
            </a:extLst>
          </p:cNvPr>
          <p:cNvGraphicFramePr/>
          <p:nvPr/>
        </p:nvGraphicFramePr>
        <p:xfrm>
          <a:off x="41153" y="952981"/>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2780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85304" y="41553"/>
            <a:ext cx="10515600" cy="825722"/>
          </a:xfrm>
        </p:spPr>
        <p:txBody>
          <a:bodyPr>
            <a:noAutofit/>
          </a:bodyPr>
          <a:lstStyle/>
          <a:p>
            <a:r>
              <a:rPr lang="en-US" sz="2800" b="1" dirty="0">
                <a:latin typeface="MS UI Gothic" panose="020B0600070205080204" pitchFamily="34" charset="-128"/>
                <a:ea typeface="MS UI Gothic" panose="020B0600070205080204" pitchFamily="34" charset="-128"/>
                <a:cs typeface="Times New Roman" pitchFamily="18" charset="0"/>
              </a:rPr>
              <a:t>U.S. Saving Rate, </a:t>
            </a:r>
            <a:r>
              <a:rPr lang="en-US" sz="2800" dirty="0">
                <a:latin typeface="MS UI Gothic" panose="020B0600070205080204" pitchFamily="34" charset="-128"/>
                <a:ea typeface="MS UI Gothic" panose="020B0600070205080204" pitchFamily="34" charset="-128"/>
                <a:cs typeface="Times New Roman" pitchFamily="18" charset="0"/>
              </a:rPr>
              <a:t>July</a:t>
            </a:r>
            <a:r>
              <a:rPr lang="en-US" sz="2800" b="1" dirty="0">
                <a:latin typeface="MS UI Gothic" panose="020B0600070205080204" pitchFamily="34" charset="-128"/>
                <a:ea typeface="MS UI Gothic" panose="020B0600070205080204" pitchFamily="34" charset="-128"/>
                <a:cs typeface="Times New Roman" pitchFamily="18" charset="0"/>
              </a:rPr>
              <a:t> 2005 – </a:t>
            </a:r>
            <a:r>
              <a:rPr lang="en-US" sz="2800" dirty="0">
                <a:latin typeface="MS UI Gothic" panose="020B0600070205080204" pitchFamily="34" charset="-128"/>
                <a:ea typeface="MS UI Gothic" panose="020B0600070205080204" pitchFamily="34" charset="-128"/>
                <a:cs typeface="Times New Roman" pitchFamily="18" charset="0"/>
              </a:rPr>
              <a:t>July 2020</a:t>
            </a:r>
            <a:br>
              <a:rPr lang="en-US" sz="2800" b="1" dirty="0">
                <a:latin typeface="MS UI Gothic" panose="020B0600070205080204" pitchFamily="34" charset="-128"/>
                <a:ea typeface="MS UI Gothic" panose="020B0600070205080204" pitchFamily="34" charset="-128"/>
                <a:cs typeface="Times New Roman" pitchFamily="18" charset="0"/>
              </a:rPr>
            </a:br>
            <a:r>
              <a:rPr lang="en-US" sz="2400" i="1" dirty="0">
                <a:latin typeface="MS UI Gothic" panose="020B0600070205080204" pitchFamily="34" charset="-128"/>
                <a:ea typeface="MS UI Gothic" panose="020B0600070205080204" pitchFamily="34" charset="-128"/>
                <a:cs typeface="Times New Roman" pitchFamily="18" charset="0"/>
              </a:rPr>
              <a:t>(Savings as Percentage of Personal Disposable Income)</a:t>
            </a:r>
            <a:endParaRPr lang="en-US" sz="2400" i="1" dirty="0">
              <a:latin typeface="MS UI Gothic" panose="020B0600070205080204" pitchFamily="34" charset="-128"/>
              <a:ea typeface="MS UI Gothic" panose="020B0600070205080204" pitchFamily="34" charset="-128"/>
            </a:endParaRPr>
          </a:p>
        </p:txBody>
      </p:sp>
      <p:sp>
        <p:nvSpPr>
          <p:cNvPr id="2" name="Text Placeholder 1"/>
          <p:cNvSpPr>
            <a:spLocks noGrp="1"/>
          </p:cNvSpPr>
          <p:nvPr>
            <p:ph type="body" sz="quarter" idx="10"/>
          </p:nvPr>
        </p:nvSpPr>
        <p:spPr/>
        <p:txBody>
          <a:bodyPr/>
          <a:lstStyle/>
          <a:p>
            <a:r>
              <a:rPr lang="en-US" dirty="0">
                <a:latin typeface="Arial" pitchFamily="34" charset="0"/>
              </a:rPr>
              <a:t>Source: Bureau of Economic Analysis</a:t>
            </a:r>
          </a:p>
        </p:txBody>
      </p:sp>
      <p:graphicFrame>
        <p:nvGraphicFramePr>
          <p:cNvPr id="3" name="Chart 2"/>
          <p:cNvGraphicFramePr/>
          <p:nvPr/>
        </p:nvGraphicFramePr>
        <p:xfrm>
          <a:off x="59390" y="968863"/>
          <a:ext cx="12070080" cy="5303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745688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797F-017E-3847-A9DF-AC52AC491D88}"/>
              </a:ext>
            </a:extLst>
          </p:cNvPr>
          <p:cNvSpPr>
            <a:spLocks noGrp="1"/>
          </p:cNvSpPr>
          <p:nvPr>
            <p:ph type="title"/>
          </p:nvPr>
        </p:nvSpPr>
        <p:spPr/>
        <p:txBody>
          <a:bodyPr>
            <a:normAutofit/>
          </a:bodyPr>
          <a:lstStyle/>
          <a:p>
            <a:r>
              <a:rPr lang="en-US" sz="3200" dirty="0">
                <a:latin typeface="MS UI Gothic" panose="020B0600070205080204" pitchFamily="34" charset="-128"/>
                <a:ea typeface="MS UI Gothic" panose="020B0600070205080204" pitchFamily="34" charset="-128"/>
              </a:rPr>
              <a:t>Conclusion/Outlook – Good Morning, Economic Expansion</a:t>
            </a:r>
          </a:p>
        </p:txBody>
      </p:sp>
      <p:sp>
        <p:nvSpPr>
          <p:cNvPr id="5" name="TextBox 4">
            <a:extLst>
              <a:ext uri="{FF2B5EF4-FFF2-40B4-BE49-F238E27FC236}">
                <a16:creationId xmlns:a16="http://schemas.microsoft.com/office/drawing/2014/main" id="{C6EA7788-B58E-0E43-8912-658B36A07B28}"/>
              </a:ext>
            </a:extLst>
          </p:cNvPr>
          <p:cNvSpPr txBox="1"/>
          <p:nvPr/>
        </p:nvSpPr>
        <p:spPr>
          <a:xfrm>
            <a:off x="231422" y="1057240"/>
            <a:ext cx="11729155" cy="5139869"/>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latin typeface="Constantia" panose="02030602050306030303" pitchFamily="18" charset="0"/>
              </a:rPr>
              <a:t>The initial phase of recovery from the crisis will be sharp, profound and most welcome -- interest rates are still low, pent-up demand high, there is a need to rebuild inventories, and people are anxious to meet again, go to restaurants, casinos, see a movie, watch the Orioles, and engage in other most wonderful of human activities.</a:t>
            </a:r>
          </a:p>
          <a:p>
            <a:pPr marL="457200" indent="-457200">
              <a:spcAft>
                <a:spcPts val="1200"/>
              </a:spcAft>
              <a:buFont typeface="Arial" panose="020B0604020202020204" pitchFamily="34" charset="0"/>
              <a:buChar char="•"/>
            </a:pPr>
            <a:r>
              <a:rPr lang="en-US" sz="2800" dirty="0">
                <a:latin typeface="Constantia" panose="02030602050306030303" pitchFamily="18" charset="0"/>
              </a:rPr>
              <a:t>May's jobs report was an absolute stunner.  One way to look at this is to say economists missed the mark by 10.5 million jobs.  Another way to look at it is that economists missed it by 2 weeks.  June was even better    . . . July/August decent, but softer . . .</a:t>
            </a:r>
          </a:p>
          <a:p>
            <a:pPr marL="457200" indent="-457200">
              <a:spcAft>
                <a:spcPts val="1200"/>
              </a:spcAft>
              <a:buFont typeface="Arial" panose="020B0604020202020204" pitchFamily="34" charset="0"/>
              <a:buChar char="•"/>
            </a:pPr>
            <a:r>
              <a:rPr lang="en-US" sz="2800" dirty="0">
                <a:latin typeface="Constantia" panose="02030602050306030303" pitchFamily="18" charset="0"/>
              </a:rPr>
              <a:t>While recovery has begun, these remain treacherous times (obviously – we haven’t earned an enduring </a:t>
            </a:r>
            <a:r>
              <a:rPr lang="en-US" sz="2800" dirty="0" err="1">
                <a:latin typeface="Constantia" panose="02030602050306030303" pitchFamily="18" charset="0"/>
              </a:rPr>
              <a:t>v-shaped</a:t>
            </a:r>
            <a:r>
              <a:rPr lang="en-US" sz="2800" dirty="0">
                <a:latin typeface="Constantia" panose="02030602050306030303" pitchFamily="18" charset="0"/>
              </a:rPr>
              <a:t> recovery).</a:t>
            </a:r>
          </a:p>
        </p:txBody>
      </p:sp>
    </p:spTree>
    <p:extLst>
      <p:ext uri="{BB962C8B-B14F-4D97-AF65-F5344CB8AC3E}">
        <p14:creationId xmlns:p14="http://schemas.microsoft.com/office/powerpoint/2010/main" val="3348906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65AA-C0C1-D347-9A56-16B7F6427D69}"/>
              </a:ext>
            </a:extLst>
          </p:cNvPr>
          <p:cNvSpPr>
            <a:spLocks noGrp="1"/>
          </p:cNvSpPr>
          <p:nvPr>
            <p:ph type="title"/>
          </p:nvPr>
        </p:nvSpPr>
        <p:spPr>
          <a:xfrm>
            <a:off x="147081" y="337747"/>
            <a:ext cx="11793281" cy="1017108"/>
          </a:xfrm>
        </p:spPr>
        <p:txBody>
          <a:bodyPr>
            <a:normAutofit/>
          </a:bodyPr>
          <a:lstStyle/>
          <a:p>
            <a:pPr algn="ctr"/>
            <a:r>
              <a:rPr lang="en-US" sz="6000" dirty="0">
                <a:latin typeface="MS UI Gothic" panose="020B0600070205080204" pitchFamily="34" charset="-128"/>
                <a:ea typeface="MS UI Gothic" panose="020B0600070205080204" pitchFamily="34" charset="-128"/>
              </a:rPr>
              <a:t>Thank You</a:t>
            </a:r>
          </a:p>
        </p:txBody>
      </p:sp>
      <p:sp>
        <p:nvSpPr>
          <p:cNvPr id="3" name="Rectangle 3">
            <a:extLst>
              <a:ext uri="{FF2B5EF4-FFF2-40B4-BE49-F238E27FC236}">
                <a16:creationId xmlns:a16="http://schemas.microsoft.com/office/drawing/2014/main" id="{78C774CE-E6AC-2E42-AB62-E989BF3C5863}"/>
              </a:ext>
            </a:extLst>
          </p:cNvPr>
          <p:cNvSpPr txBox="1">
            <a:spLocks noChangeArrowheads="1"/>
          </p:cNvSpPr>
          <p:nvPr/>
        </p:nvSpPr>
        <p:spPr>
          <a:xfrm>
            <a:off x="538140" y="1520200"/>
            <a:ext cx="11200470" cy="426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Nunito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Nunito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Nunito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Nunito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Nunito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dirty="0">
                <a:latin typeface="MS UI Gothic" panose="020B0600070205080204" pitchFamily="34" charset="-128"/>
                <a:ea typeface="MS UI Gothic" panose="020B0600070205080204" pitchFamily="34" charset="-128"/>
              </a:rPr>
              <a:t>Please follow me on Twitter -- @</a:t>
            </a:r>
            <a:r>
              <a:rPr lang="en-US" sz="3500" dirty="0" err="1">
                <a:latin typeface="MS UI Gothic" panose="020B0600070205080204" pitchFamily="34" charset="-128"/>
                <a:ea typeface="MS UI Gothic" panose="020B0600070205080204" pitchFamily="34" charset="-128"/>
              </a:rPr>
              <a:t>sageanirban</a:t>
            </a:r>
            <a:endParaRPr lang="en-US" sz="3500" dirty="0">
              <a:latin typeface="MS UI Gothic" panose="020B0600070205080204" pitchFamily="34" charset="-128"/>
              <a:ea typeface="MS UI Gothic" panose="020B0600070205080204" pitchFamily="34" charset="-128"/>
            </a:endParaRPr>
          </a:p>
          <a:p>
            <a:pPr marL="0" indent="0">
              <a:buNone/>
            </a:pPr>
            <a:endParaRPr lang="en-US" sz="2000" dirty="0">
              <a:latin typeface="MS UI Gothic" panose="020B0600070205080204" pitchFamily="34" charset="-128"/>
              <a:ea typeface="MS UI Gothic" panose="020B0600070205080204" pitchFamily="34" charset="-128"/>
            </a:endParaRPr>
          </a:p>
          <a:p>
            <a:pPr marL="0" indent="0">
              <a:buNone/>
            </a:pPr>
            <a:r>
              <a:rPr lang="en-US" sz="3500" dirty="0">
                <a:latin typeface="MS UI Gothic" panose="020B0600070205080204" pitchFamily="34" charset="-128"/>
                <a:ea typeface="MS UI Gothic" panose="020B0600070205080204" pitchFamily="34" charset="-128"/>
              </a:rPr>
              <a:t>Please look for updates of information at </a:t>
            </a:r>
            <a:r>
              <a:rPr lang="en-US" sz="3500" dirty="0">
                <a:latin typeface="MS UI Gothic" panose="020B0600070205080204" pitchFamily="34" charset="-128"/>
                <a:ea typeface="MS UI Gothic" panose="020B0600070205080204" pitchFamily="34" charset="-128"/>
                <a:hlinkClick r:id="rId2"/>
              </a:rPr>
              <a:t>www.sagepolicy.com</a:t>
            </a:r>
            <a:r>
              <a:rPr lang="en-US" sz="3500" dirty="0">
                <a:latin typeface="MS UI Gothic" panose="020B0600070205080204" pitchFamily="34" charset="-128"/>
                <a:ea typeface="MS UI Gothic" panose="020B0600070205080204" pitchFamily="34" charset="-128"/>
              </a:rPr>
              <a:t>.</a:t>
            </a:r>
          </a:p>
          <a:p>
            <a:pPr marL="0" indent="0">
              <a:buNone/>
            </a:pPr>
            <a:endParaRPr lang="en-US" sz="2000" dirty="0">
              <a:latin typeface="MS UI Gothic" panose="020B0600070205080204" pitchFamily="34" charset="-128"/>
              <a:ea typeface="MS UI Gothic" panose="020B0600070205080204" pitchFamily="34" charset="-128"/>
            </a:endParaRPr>
          </a:p>
          <a:p>
            <a:pPr marL="0" indent="0">
              <a:buNone/>
            </a:pPr>
            <a:r>
              <a:rPr lang="en-US" sz="3500" dirty="0">
                <a:latin typeface="MS UI Gothic" panose="020B0600070205080204" pitchFamily="34" charset="-128"/>
                <a:ea typeface="MS UI Gothic" panose="020B0600070205080204" pitchFamily="34" charset="-128"/>
              </a:rPr>
              <a:t>Please contact us when you require economic </a:t>
            </a:r>
          </a:p>
          <a:p>
            <a:pPr marL="0" indent="0">
              <a:buNone/>
            </a:pPr>
            <a:r>
              <a:rPr lang="en-US" sz="3500" dirty="0">
                <a:latin typeface="MS UI Gothic" panose="020B0600070205080204" pitchFamily="34" charset="-128"/>
                <a:ea typeface="MS UI Gothic" panose="020B0600070205080204" pitchFamily="34" charset="-128"/>
              </a:rPr>
              <a:t>research &amp; policy analysis.</a:t>
            </a:r>
          </a:p>
        </p:txBody>
      </p:sp>
    </p:spTree>
    <p:extLst>
      <p:ext uri="{BB962C8B-B14F-4D97-AF65-F5344CB8AC3E}">
        <p14:creationId xmlns:p14="http://schemas.microsoft.com/office/powerpoint/2010/main" val="756164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B770-5D4F-5E47-8C39-9718F3D21B9E}"/>
              </a:ext>
            </a:extLst>
          </p:cNvPr>
          <p:cNvSpPr>
            <a:spLocks noGrp="1"/>
          </p:cNvSpPr>
          <p:nvPr>
            <p:ph type="title"/>
          </p:nvPr>
        </p:nvSpPr>
        <p:spPr/>
        <p:txBody>
          <a:bodyPr>
            <a:normAutofit/>
          </a:bodyPr>
          <a:lstStyle/>
          <a:p>
            <a:r>
              <a:rPr lang="en-US" sz="3400" dirty="0">
                <a:latin typeface="MS UI Gothic" panose="020B0600070205080204" pitchFamily="34" charset="-128"/>
                <a:ea typeface="MS UI Gothic" panose="020B0600070205080204" pitchFamily="34" charset="-128"/>
              </a:rPr>
              <a:t>Which Workers Face the Highest Unemployment Risk?</a:t>
            </a:r>
          </a:p>
        </p:txBody>
      </p:sp>
      <p:sp>
        <p:nvSpPr>
          <p:cNvPr id="3" name="Text Placeholder 2">
            <a:extLst>
              <a:ext uri="{FF2B5EF4-FFF2-40B4-BE49-F238E27FC236}">
                <a16:creationId xmlns:a16="http://schemas.microsoft.com/office/drawing/2014/main" id="{B2C62D30-48C6-6E4A-858F-3A13AFA06B79}"/>
              </a:ext>
            </a:extLst>
          </p:cNvPr>
          <p:cNvSpPr>
            <a:spLocks noGrp="1"/>
          </p:cNvSpPr>
          <p:nvPr>
            <p:ph type="body" sz="quarter" idx="10"/>
          </p:nvPr>
        </p:nvSpPr>
        <p:spPr>
          <a:xfrm>
            <a:off x="0" y="6509076"/>
            <a:ext cx="5238750" cy="329603"/>
          </a:xfrm>
        </p:spPr>
        <p:txBody>
          <a:bodyPr/>
          <a:lstStyle/>
          <a:p>
            <a:r>
              <a:rPr lang="en-US" dirty="0"/>
              <a:t>Source: Charles Gascon, "COVID-19: Which Workers Face the Highest Unemployment Risk?”, Federal Reserve Bank of St. Louis, 3/24/2020.</a:t>
            </a:r>
          </a:p>
        </p:txBody>
      </p:sp>
      <p:graphicFrame>
        <p:nvGraphicFramePr>
          <p:cNvPr id="4" name="Table 3">
            <a:extLst>
              <a:ext uri="{FF2B5EF4-FFF2-40B4-BE49-F238E27FC236}">
                <a16:creationId xmlns:a16="http://schemas.microsoft.com/office/drawing/2014/main" id="{BEADEBAB-AC70-D24A-8177-D178A5BBFFB4}"/>
              </a:ext>
            </a:extLst>
          </p:cNvPr>
          <p:cNvGraphicFramePr>
            <a:graphicFrameLocks noGrp="1"/>
          </p:cNvGraphicFramePr>
          <p:nvPr/>
        </p:nvGraphicFramePr>
        <p:xfrm>
          <a:off x="416978" y="1013861"/>
          <a:ext cx="11341435" cy="5129363"/>
        </p:xfrm>
        <a:graphic>
          <a:graphicData uri="http://schemas.openxmlformats.org/drawingml/2006/table">
            <a:tbl>
              <a:tblPr firstRow="1" bandRow="1"/>
              <a:tblGrid>
                <a:gridCol w="7287177">
                  <a:extLst>
                    <a:ext uri="{9D8B030D-6E8A-4147-A177-3AD203B41FA5}">
                      <a16:colId xmlns:a16="http://schemas.microsoft.com/office/drawing/2014/main" val="20000"/>
                    </a:ext>
                  </a:extLst>
                </a:gridCol>
                <a:gridCol w="2027129">
                  <a:extLst>
                    <a:ext uri="{9D8B030D-6E8A-4147-A177-3AD203B41FA5}">
                      <a16:colId xmlns:a16="http://schemas.microsoft.com/office/drawing/2014/main" val="20001"/>
                    </a:ext>
                  </a:extLst>
                </a:gridCol>
                <a:gridCol w="2027129">
                  <a:extLst>
                    <a:ext uri="{9D8B030D-6E8A-4147-A177-3AD203B41FA5}">
                      <a16:colId xmlns:a16="http://schemas.microsoft.com/office/drawing/2014/main" val="20002"/>
                    </a:ext>
                  </a:extLst>
                </a:gridCol>
              </a:tblGrid>
              <a:tr h="652759">
                <a:tc>
                  <a:txBody>
                    <a:bodyPr/>
                    <a:lstStyle/>
                    <a:p>
                      <a:pPr algn="l" fontAlgn="b"/>
                      <a:endParaRPr lang="en-US" sz="2000" b="1" i="0" u="none" strike="noStrike">
                        <a:solidFill>
                          <a:schemeClr val="bg1"/>
                        </a:solidFill>
                        <a:effectLst/>
                        <a:latin typeface="Constantia" panose="02030602050306030303" pitchFamily="18"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2000" b="1" i="0" u="none" strike="noStrike" dirty="0">
                          <a:solidFill>
                            <a:schemeClr val="bg1"/>
                          </a:solidFill>
                          <a:effectLst/>
                          <a:latin typeface="Constantia" panose="02030602050306030303" pitchFamily="18" charset="0"/>
                        </a:rPr>
                        <a:t>Total Employment</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2000" b="1" i="0" u="none" strike="noStrike" dirty="0">
                          <a:solidFill>
                            <a:schemeClr val="bg1"/>
                          </a:solidFill>
                          <a:effectLst/>
                          <a:latin typeface="Constantia" panose="02030602050306030303" pitchFamily="18" charset="0"/>
                        </a:rPr>
                        <a:t>Share of Total Employment</a:t>
                      </a:r>
                    </a:p>
                  </a:txBody>
                  <a:tcPr marL="9525" marR="9525" marT="9525" marB="0" anchor="ctr">
                    <a:lnL w="12700" cmpd="sng">
                      <a:solidFill>
                        <a:sysClr val="window" lastClr="FFFFFF"/>
                      </a:solidFill>
                    </a:lnL>
                    <a:lnR w="12700" cap="flat" cmpd="sng" algn="ctr">
                      <a:solidFill>
                        <a:prstClr val="white"/>
                      </a:solidFill>
                      <a:prstDash val="solid"/>
                      <a:round/>
                      <a:headEnd type="none" w="med" len="med"/>
                      <a:tailEnd type="none" w="med" len="med"/>
                    </a:lnR>
                    <a:lnT w="12700" cmpd="sng">
                      <a:solidFill>
                        <a:sysClr val="window" lastClr="FFFFFF"/>
                      </a:solidFill>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406964">
                <a:tc>
                  <a:txBody>
                    <a:bodyPr/>
                    <a:lstStyle/>
                    <a:p>
                      <a:pPr algn="l" fontAlgn="b"/>
                      <a:r>
                        <a:rPr lang="en-US" sz="2000" b="0" i="0" u="none" strike="noStrike">
                          <a:solidFill>
                            <a:srgbClr val="000000"/>
                          </a:solidFill>
                          <a:effectLst/>
                          <a:latin typeface="Constantia" panose="02030602050306030303" pitchFamily="18" charset="0"/>
                        </a:rPr>
                        <a:t>All Occupations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000" b="0" i="0" u="none" strike="noStrike">
                          <a:solidFill>
                            <a:srgbClr val="000000"/>
                          </a:solidFill>
                          <a:effectLst/>
                          <a:latin typeface="Constantia" panose="02030602050306030303" pitchFamily="18" charset="0"/>
                        </a:rPr>
                        <a:t>144,731,220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000" b="0" i="0" u="none" strike="noStrike" dirty="0">
                          <a:solidFill>
                            <a:srgbClr val="000000"/>
                          </a:solidFill>
                          <a:effectLst/>
                          <a:latin typeface="Constantia" panose="02030602050306030303" pitchFamily="18" charset="0"/>
                        </a:rPr>
                        <a:t>-</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406964">
                <a:tc>
                  <a:txBody>
                    <a:bodyPr/>
                    <a:lstStyle/>
                    <a:p>
                      <a:pPr algn="l" fontAlgn="b"/>
                      <a:r>
                        <a:rPr lang="en-US" sz="2000" b="1" i="0" u="none" strike="noStrike" dirty="0">
                          <a:solidFill>
                            <a:srgbClr val="000000"/>
                          </a:solidFill>
                          <a:effectLst/>
                          <a:latin typeface="Constantia" panose="02030602050306030303" pitchFamily="18" charset="0"/>
                        </a:rPr>
                        <a:t>Employed in Occupations at “Low Risk” of Layoff</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2000" b="1" i="0" u="none" strike="noStrike" dirty="0">
                          <a:solidFill>
                            <a:srgbClr val="000000"/>
                          </a:solidFill>
                          <a:effectLst/>
                          <a:latin typeface="Constantia" panose="02030602050306030303" pitchFamily="18" charset="0"/>
                        </a:rPr>
                        <a:t>77,944,910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2000" b="1" i="0" u="none" strike="noStrike" dirty="0">
                          <a:solidFill>
                            <a:srgbClr val="000000"/>
                          </a:solidFill>
                          <a:effectLst/>
                          <a:latin typeface="Constantia" panose="02030602050306030303" pitchFamily="18" charset="0"/>
                        </a:rPr>
                        <a:t>54%</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0007"/>
                  </a:ext>
                </a:extLst>
              </a:tr>
              <a:tr h="406964">
                <a:tc>
                  <a:txBody>
                    <a:bodyPr/>
                    <a:lstStyle/>
                    <a:p>
                      <a:pPr marL="460375" indent="0" algn="l" fontAlgn="b">
                        <a:tabLst/>
                      </a:pPr>
                      <a:r>
                        <a:rPr lang="en-US" sz="2000" b="0" i="0" u="none" strike="noStrike" dirty="0">
                          <a:solidFill>
                            <a:srgbClr val="000000"/>
                          </a:solidFill>
                          <a:effectLst/>
                          <a:latin typeface="Constantia" panose="02030602050306030303" pitchFamily="18" charset="0"/>
                        </a:rPr>
                        <a:t>Employed in “Essential” Occupations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000" b="0" i="0" u="none" strike="noStrike" dirty="0">
                          <a:solidFill>
                            <a:srgbClr val="000000"/>
                          </a:solidFill>
                          <a:effectLst/>
                          <a:latin typeface="Constantia" panose="02030602050306030303" pitchFamily="18" charset="0"/>
                        </a:rPr>
                        <a:t>24,840,280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000" b="0" i="0" u="none" strike="noStrike">
                          <a:solidFill>
                            <a:srgbClr val="000000"/>
                          </a:solidFill>
                          <a:effectLst/>
                          <a:latin typeface="Constantia" panose="02030602050306030303" pitchFamily="18" charset="0"/>
                        </a:rPr>
                        <a:t>17%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54275909"/>
                  </a:ext>
                </a:extLst>
              </a:tr>
              <a:tr h="406964">
                <a:tc>
                  <a:txBody>
                    <a:bodyPr/>
                    <a:lstStyle/>
                    <a:p>
                      <a:pPr marL="460375" indent="0" algn="l" fontAlgn="b">
                        <a:tabLst/>
                      </a:pPr>
                      <a:r>
                        <a:rPr lang="en-US" sz="2000" b="0" i="0" u="none" strike="noStrike" kern="1200" dirty="0">
                          <a:solidFill>
                            <a:srgbClr val="000000"/>
                          </a:solidFill>
                          <a:effectLst/>
                          <a:latin typeface="Constantia" panose="02030602050306030303" pitchFamily="18" charset="0"/>
                          <a:ea typeface="+mn-ea"/>
                          <a:cs typeface="+mn-cs"/>
                        </a:rPr>
                        <a:t>Employed in Occupations Possible to Work from Home</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2000" b="0" i="0" u="none" strike="noStrike">
                          <a:solidFill>
                            <a:srgbClr val="000000"/>
                          </a:solidFill>
                          <a:effectLst/>
                          <a:latin typeface="Constantia" panose="02030602050306030303" pitchFamily="18" charset="0"/>
                        </a:rPr>
                        <a:t>48,204,920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2000" b="0" i="0" u="none" strike="noStrike">
                          <a:solidFill>
                            <a:srgbClr val="000000"/>
                          </a:solidFill>
                          <a:effectLst/>
                          <a:latin typeface="Constantia" panose="02030602050306030303" pitchFamily="18" charset="0"/>
                        </a:rPr>
                        <a:t>33%</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239685215"/>
                  </a:ext>
                </a:extLst>
              </a:tr>
              <a:tr h="406964">
                <a:tc>
                  <a:txBody>
                    <a:bodyPr/>
                    <a:lstStyle/>
                    <a:p>
                      <a:pPr marL="460375" indent="0" algn="l" fontAlgn="b">
                        <a:tabLst/>
                      </a:pPr>
                      <a:r>
                        <a:rPr lang="en-US" sz="2000" b="0" i="0" u="none" strike="noStrike" kern="1200" dirty="0">
                          <a:solidFill>
                            <a:srgbClr val="000000"/>
                          </a:solidFill>
                          <a:effectLst/>
                          <a:latin typeface="Constantia" panose="02030602050306030303" pitchFamily="18" charset="0"/>
                          <a:ea typeface="+mn-ea"/>
                          <a:cs typeface="+mn-cs"/>
                        </a:rPr>
                        <a:t>Employed in Other Salaried Occupations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000" b="0" i="0" u="none" strike="noStrike">
                          <a:solidFill>
                            <a:srgbClr val="000000"/>
                          </a:solidFill>
                          <a:effectLst/>
                          <a:latin typeface="Constantia" panose="02030602050306030303" pitchFamily="18" charset="0"/>
                        </a:rPr>
                        <a:t>4,899,710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000" b="0" i="0" u="none" strike="noStrike" dirty="0">
                          <a:solidFill>
                            <a:srgbClr val="000000"/>
                          </a:solidFill>
                          <a:effectLst/>
                          <a:latin typeface="Constantia" panose="02030602050306030303" pitchFamily="18" charset="0"/>
                        </a:rPr>
                        <a:t>3%</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583265359"/>
                  </a:ext>
                </a:extLst>
              </a:tr>
              <a:tr h="406964">
                <a:tc>
                  <a:txBody>
                    <a:bodyPr/>
                    <a:lstStyle/>
                    <a:p>
                      <a:pPr algn="l" fontAlgn="b"/>
                      <a:r>
                        <a:rPr lang="en-US" sz="2000" b="1" i="0" u="none" strike="noStrike" dirty="0">
                          <a:solidFill>
                            <a:srgbClr val="000000"/>
                          </a:solidFill>
                          <a:effectLst/>
                          <a:latin typeface="Constantia" panose="02030602050306030303" pitchFamily="18" charset="0"/>
                        </a:rPr>
                        <a:t>Employed in Occupations at “High Risk” of Layoff</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2000" b="1" i="0" u="none" strike="noStrike" dirty="0">
                          <a:solidFill>
                            <a:srgbClr val="000000"/>
                          </a:solidFill>
                          <a:effectLst/>
                          <a:latin typeface="Constantia" panose="02030602050306030303" pitchFamily="18" charset="0"/>
                        </a:rPr>
                        <a:t>66,786,310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2000" b="1" i="0" u="none" strike="noStrike" dirty="0">
                          <a:solidFill>
                            <a:srgbClr val="000000"/>
                          </a:solidFill>
                          <a:effectLst/>
                          <a:latin typeface="Constantia" panose="02030602050306030303" pitchFamily="18" charset="0"/>
                        </a:rPr>
                        <a:t>46%</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499705404"/>
                  </a:ext>
                </a:extLst>
              </a:tr>
              <a:tr h="406964">
                <a:tc>
                  <a:txBody>
                    <a:bodyPr/>
                    <a:lstStyle/>
                    <a:p>
                      <a:pPr marL="460375" indent="0" algn="l" fontAlgn="b">
                        <a:tabLst/>
                      </a:pPr>
                      <a:r>
                        <a:rPr lang="en-US" sz="2000" b="0" i="0" u="none" strike="noStrike" dirty="0">
                          <a:solidFill>
                            <a:srgbClr val="000000"/>
                          </a:solidFill>
                          <a:effectLst/>
                          <a:latin typeface="Constantia" panose="02030602050306030303" pitchFamily="18" charset="0"/>
                        </a:rPr>
                        <a:t>Food Preparation and Serving-Related Occupations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000" b="0" i="0" u="none" strike="noStrike">
                          <a:solidFill>
                            <a:srgbClr val="000000"/>
                          </a:solidFill>
                          <a:effectLst/>
                          <a:latin typeface="Constantia" panose="02030602050306030303" pitchFamily="18" charset="0"/>
                        </a:rPr>
                        <a:t>13,374,170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000" b="0" i="0" u="none" strike="noStrike" dirty="0">
                          <a:solidFill>
                            <a:srgbClr val="000000"/>
                          </a:solidFill>
                          <a:effectLst/>
                          <a:latin typeface="Constantia" panose="02030602050306030303" pitchFamily="18" charset="0"/>
                        </a:rPr>
                        <a:t>9%</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21803638"/>
                  </a:ext>
                </a:extLst>
              </a:tr>
              <a:tr h="406964">
                <a:tc>
                  <a:txBody>
                    <a:bodyPr/>
                    <a:lstStyle/>
                    <a:p>
                      <a:pPr marL="460375" indent="0" algn="l" fontAlgn="b">
                        <a:tabLst/>
                      </a:pPr>
                      <a:r>
                        <a:rPr lang="en-US" sz="2000" b="0" i="0" u="none" strike="noStrike" dirty="0">
                          <a:solidFill>
                            <a:srgbClr val="000000"/>
                          </a:solidFill>
                          <a:effectLst/>
                          <a:latin typeface="Constantia" panose="02030602050306030303" pitchFamily="18" charset="0"/>
                        </a:rPr>
                        <a:t>Sales and Related Occupations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2000" b="0" i="0" u="none" strike="noStrike">
                          <a:solidFill>
                            <a:srgbClr val="000000"/>
                          </a:solidFill>
                          <a:effectLst/>
                          <a:latin typeface="Constantia" panose="02030602050306030303" pitchFamily="18" charset="0"/>
                        </a:rPr>
                        <a:t>10,443,460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2000" b="0" i="0" u="none" strike="noStrike" dirty="0">
                          <a:solidFill>
                            <a:srgbClr val="000000"/>
                          </a:solidFill>
                          <a:effectLst/>
                          <a:latin typeface="Constantia" panose="02030602050306030303" pitchFamily="18" charset="0"/>
                        </a:rPr>
                        <a:t>7%</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084622536"/>
                  </a:ext>
                </a:extLst>
              </a:tr>
              <a:tr h="406964">
                <a:tc>
                  <a:txBody>
                    <a:bodyPr/>
                    <a:lstStyle/>
                    <a:p>
                      <a:pPr marL="460375" indent="0" algn="l" fontAlgn="b">
                        <a:tabLst/>
                      </a:pPr>
                      <a:r>
                        <a:rPr lang="en-US" sz="2000" b="0" i="0" u="none" strike="noStrike" dirty="0">
                          <a:solidFill>
                            <a:srgbClr val="000000"/>
                          </a:solidFill>
                          <a:effectLst/>
                          <a:latin typeface="Constantia" panose="02030602050306030303" pitchFamily="18" charset="0"/>
                        </a:rPr>
                        <a:t>Production Occupations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000" b="0" i="0" u="none" strike="noStrike">
                          <a:solidFill>
                            <a:srgbClr val="000000"/>
                          </a:solidFill>
                          <a:effectLst/>
                          <a:latin typeface="Constantia" panose="02030602050306030303" pitchFamily="18" charset="0"/>
                        </a:rPr>
                        <a:t>8,313,750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000" b="0" i="0" u="none" strike="noStrike" dirty="0">
                          <a:solidFill>
                            <a:srgbClr val="000000"/>
                          </a:solidFill>
                          <a:effectLst/>
                          <a:latin typeface="Constantia" panose="02030602050306030303" pitchFamily="18" charset="0"/>
                        </a:rPr>
                        <a:t>6%</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88624704"/>
                  </a:ext>
                </a:extLst>
              </a:tr>
              <a:tr h="406964">
                <a:tc>
                  <a:txBody>
                    <a:bodyPr/>
                    <a:lstStyle/>
                    <a:p>
                      <a:pPr marL="460375" indent="0" algn="l" fontAlgn="b">
                        <a:tabLst/>
                      </a:pPr>
                      <a:r>
                        <a:rPr lang="en-US" sz="2000" b="0" i="0" u="none" strike="noStrike" dirty="0">
                          <a:solidFill>
                            <a:srgbClr val="000000"/>
                          </a:solidFill>
                          <a:effectLst/>
                          <a:latin typeface="Constantia" panose="02030602050306030303" pitchFamily="18" charset="0"/>
                        </a:rPr>
                        <a:t>Installation, Maintenance and Repair Occupations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2000" b="0" i="0" u="none" strike="noStrike">
                          <a:solidFill>
                            <a:srgbClr val="000000"/>
                          </a:solidFill>
                          <a:effectLst/>
                          <a:latin typeface="Constantia" panose="02030602050306030303" pitchFamily="18" charset="0"/>
                        </a:rPr>
                        <a:t>5,628,890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en-US" sz="2000" b="0" i="0" u="none" strike="noStrike" dirty="0">
                          <a:solidFill>
                            <a:srgbClr val="000000"/>
                          </a:solidFill>
                          <a:effectLst/>
                          <a:latin typeface="Constantia" panose="02030602050306030303" pitchFamily="18" charset="0"/>
                        </a:rPr>
                        <a:t>4%</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719602123"/>
                  </a:ext>
                </a:extLst>
              </a:tr>
              <a:tr h="406964">
                <a:tc>
                  <a:txBody>
                    <a:bodyPr/>
                    <a:lstStyle/>
                    <a:p>
                      <a:pPr marL="460375" indent="0" algn="l" fontAlgn="b">
                        <a:tabLst/>
                      </a:pPr>
                      <a:r>
                        <a:rPr lang="en-US" sz="2000" b="0" i="0" u="none" strike="noStrike" dirty="0">
                          <a:solidFill>
                            <a:srgbClr val="000000"/>
                          </a:solidFill>
                          <a:effectLst/>
                          <a:latin typeface="Constantia" panose="02030602050306030303" pitchFamily="18" charset="0"/>
                        </a:rPr>
                        <a:t>All Other “High-Risk” Occupations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000" b="0" i="0" u="none" strike="noStrike">
                          <a:solidFill>
                            <a:srgbClr val="000000"/>
                          </a:solidFill>
                          <a:effectLst/>
                          <a:latin typeface="Constantia" panose="02030602050306030303" pitchFamily="18" charset="0"/>
                        </a:rPr>
                        <a:t>29,026,040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2000" b="0" i="0" u="none" strike="noStrike" dirty="0">
                          <a:solidFill>
                            <a:srgbClr val="000000"/>
                          </a:solidFill>
                          <a:effectLst/>
                          <a:latin typeface="Constantia" panose="02030602050306030303" pitchFamily="18" charset="0"/>
                        </a:rPr>
                        <a:t>20%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061043170"/>
                  </a:ext>
                </a:extLst>
              </a:tr>
            </a:tbl>
          </a:graphicData>
        </a:graphic>
      </p:graphicFrame>
    </p:spTree>
    <p:extLst>
      <p:ext uri="{BB962C8B-B14F-4D97-AF65-F5344CB8AC3E}">
        <p14:creationId xmlns:p14="http://schemas.microsoft.com/office/powerpoint/2010/main" val="346816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DD93-0D1E-0445-84D6-9C67880330A1}"/>
              </a:ext>
            </a:extLst>
          </p:cNvPr>
          <p:cNvSpPr>
            <a:spLocks noGrp="1"/>
          </p:cNvSpPr>
          <p:nvPr>
            <p:ph type="title"/>
          </p:nvPr>
        </p:nvSpPr>
        <p:spPr>
          <a:xfrm>
            <a:off x="285304" y="66605"/>
            <a:ext cx="10515600" cy="825722"/>
          </a:xfrm>
        </p:spPr>
        <p:txBody>
          <a:bodyPr>
            <a:normAutofit fontScale="90000"/>
          </a:bodyPr>
          <a:lstStyle/>
          <a:p>
            <a:r>
              <a:rPr lang="en-US" sz="3100" dirty="0">
                <a:latin typeface="MS UI Gothic" panose="020B0600070205080204" pitchFamily="34" charset="-128"/>
                <a:ea typeface="MS UI Gothic" panose="020B0600070205080204" pitchFamily="34" charset="-128"/>
              </a:rPr>
              <a:t>Gross Domestic Product</a:t>
            </a:r>
            <a:br>
              <a:rPr lang="en-US" dirty="0">
                <a:latin typeface="MS UI Gothic" panose="020B0600070205080204" pitchFamily="34" charset="-128"/>
                <a:ea typeface="MS UI Gothic" panose="020B0600070205080204" pitchFamily="34" charset="-128"/>
              </a:rPr>
            </a:br>
            <a:r>
              <a:rPr lang="en-US" sz="2700" b="0" i="1" dirty="0">
                <a:latin typeface="MS UI Gothic" panose="020B0600070205080204" pitchFamily="34" charset="-128"/>
                <a:ea typeface="MS UI Gothic" panose="020B0600070205080204" pitchFamily="34" charset="-128"/>
              </a:rPr>
              <a:t>1990Q2 through 2020Q2*</a:t>
            </a:r>
          </a:p>
        </p:txBody>
      </p:sp>
      <p:sp>
        <p:nvSpPr>
          <p:cNvPr id="3" name="Text Placeholder 2">
            <a:extLst>
              <a:ext uri="{FF2B5EF4-FFF2-40B4-BE49-F238E27FC236}">
                <a16:creationId xmlns:a16="http://schemas.microsoft.com/office/drawing/2014/main" id="{48D4766F-70DE-004D-B491-4C834AF16B3D}"/>
              </a:ext>
            </a:extLst>
          </p:cNvPr>
          <p:cNvSpPr>
            <a:spLocks noGrp="1"/>
          </p:cNvSpPr>
          <p:nvPr>
            <p:ph type="body" sz="quarter" idx="10"/>
          </p:nvPr>
        </p:nvSpPr>
        <p:spPr>
          <a:xfrm>
            <a:off x="0" y="6637867"/>
            <a:ext cx="5372100" cy="220133"/>
          </a:xfrm>
        </p:spPr>
        <p:txBody>
          <a:bodyPr/>
          <a:lstStyle/>
          <a:p>
            <a:r>
              <a:rPr lang="en-US" dirty="0"/>
              <a:t>Source: U.S. Bureau of Economic Analysis     *2</a:t>
            </a:r>
            <a:r>
              <a:rPr lang="en-US" baseline="30000" dirty="0"/>
              <a:t>nd</a:t>
            </a:r>
            <a:r>
              <a:rPr lang="en-US" dirty="0"/>
              <a:t> Estimate</a:t>
            </a:r>
          </a:p>
        </p:txBody>
      </p:sp>
      <p:graphicFrame>
        <p:nvGraphicFramePr>
          <p:cNvPr id="5" name="Chart Placeholder 8">
            <a:extLst>
              <a:ext uri="{FF2B5EF4-FFF2-40B4-BE49-F238E27FC236}">
                <a16:creationId xmlns:a16="http://schemas.microsoft.com/office/drawing/2014/main" id="{1AAC73E9-CE5D-424D-BC99-36EA1D540099}"/>
              </a:ext>
            </a:extLst>
          </p:cNvPr>
          <p:cNvGraphicFramePr>
            <a:graphicFrameLocks/>
          </p:cNvGraphicFramePr>
          <p:nvPr/>
        </p:nvGraphicFramePr>
        <p:xfrm>
          <a:off x="62630" y="963938"/>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819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A9111-961C-7043-856C-2AA31DBB4BC0}"/>
              </a:ext>
            </a:extLst>
          </p:cNvPr>
          <p:cNvSpPr>
            <a:spLocks noGrp="1"/>
          </p:cNvSpPr>
          <p:nvPr>
            <p:ph type="title"/>
          </p:nvPr>
        </p:nvSpPr>
        <p:spPr>
          <a:xfrm>
            <a:off x="838200" y="389232"/>
            <a:ext cx="10515600" cy="825722"/>
          </a:xfrm>
        </p:spPr>
        <p:txBody>
          <a:bodyPr>
            <a:noAutofit/>
          </a:bodyPr>
          <a:lstStyle/>
          <a:p>
            <a:pPr algn="ctr"/>
            <a:r>
              <a:rPr lang="en-US" sz="6000" dirty="0">
                <a:latin typeface="MS UI Gothic" panose="020B0600070205080204" pitchFamily="34" charset="-128"/>
                <a:ea typeface="MS UI Gothic" panose="020B0600070205080204" pitchFamily="34" charset="-128"/>
              </a:rPr>
              <a:t>Ferris Bueller's Day Off (1986)</a:t>
            </a:r>
            <a:endParaRPr lang="en-US" sz="6000" dirty="0"/>
          </a:p>
        </p:txBody>
      </p:sp>
      <p:pic>
        <p:nvPicPr>
          <p:cNvPr id="5" name="Picture 4">
            <a:extLst>
              <a:ext uri="{FF2B5EF4-FFF2-40B4-BE49-F238E27FC236}">
                <a16:creationId xmlns:a16="http://schemas.microsoft.com/office/drawing/2014/main" id="{3C0D0262-5638-1C47-81F9-A7C6F3B2991D}"/>
              </a:ext>
            </a:extLst>
          </p:cNvPr>
          <p:cNvPicPr>
            <a:picLocks noChangeAspect="1"/>
          </p:cNvPicPr>
          <p:nvPr/>
        </p:nvPicPr>
        <p:blipFill rotWithShape="1">
          <a:blip r:embed="rId2"/>
          <a:srcRect l="1673" t="3632" r="1673" b="2700"/>
          <a:stretch/>
        </p:blipFill>
        <p:spPr>
          <a:xfrm>
            <a:off x="1327150" y="1562101"/>
            <a:ext cx="9537700" cy="4368800"/>
          </a:xfrm>
          <a:prstGeom prst="rect">
            <a:avLst/>
          </a:prstGeom>
        </p:spPr>
      </p:pic>
    </p:spTree>
    <p:extLst>
      <p:ext uri="{BB962C8B-B14F-4D97-AF65-F5344CB8AC3E}">
        <p14:creationId xmlns:p14="http://schemas.microsoft.com/office/powerpoint/2010/main" val="315341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0601-E1DE-9E44-ACD2-D71463AA5EF7}"/>
              </a:ext>
            </a:extLst>
          </p:cNvPr>
          <p:cNvSpPr>
            <a:spLocks noGrp="1"/>
          </p:cNvSpPr>
          <p:nvPr>
            <p:ph type="title"/>
          </p:nvPr>
        </p:nvSpPr>
        <p:spPr>
          <a:xfrm>
            <a:off x="285303" y="41553"/>
            <a:ext cx="11292803" cy="825722"/>
          </a:xfrm>
        </p:spPr>
        <p:txBody>
          <a:bodyPr>
            <a:normAutofit/>
          </a:bodyPr>
          <a:lstStyle/>
          <a:p>
            <a:r>
              <a:rPr lang="en-US" sz="3200" dirty="0">
                <a:latin typeface="MS UI Gothic" panose="020B0600070205080204" pitchFamily="34" charset="-128"/>
                <a:ea typeface="MS UI Gothic" panose="020B0600070205080204" pitchFamily="34" charset="-128"/>
              </a:rPr>
              <a:t>U.S. Unemployment Insurance Initial Weekly Claims, 2019-2020</a:t>
            </a:r>
          </a:p>
        </p:txBody>
      </p:sp>
      <p:sp>
        <p:nvSpPr>
          <p:cNvPr id="3" name="Text Placeholder 2">
            <a:extLst>
              <a:ext uri="{FF2B5EF4-FFF2-40B4-BE49-F238E27FC236}">
                <a16:creationId xmlns:a16="http://schemas.microsoft.com/office/drawing/2014/main" id="{3B5DC794-2F67-A04F-A276-CC72A2289389}"/>
              </a:ext>
            </a:extLst>
          </p:cNvPr>
          <p:cNvSpPr>
            <a:spLocks noGrp="1"/>
          </p:cNvSpPr>
          <p:nvPr>
            <p:ph type="body" sz="quarter" idx="10"/>
          </p:nvPr>
        </p:nvSpPr>
        <p:spPr/>
        <p:txBody>
          <a:bodyPr/>
          <a:lstStyle/>
          <a:p>
            <a:r>
              <a:rPr lang="en-US" dirty="0"/>
              <a:t>Source: U.S. Department of Labor, Employment &amp; Training Administration</a:t>
            </a:r>
          </a:p>
        </p:txBody>
      </p:sp>
      <p:graphicFrame>
        <p:nvGraphicFramePr>
          <p:cNvPr id="4" name="Chart 3">
            <a:extLst>
              <a:ext uri="{FF2B5EF4-FFF2-40B4-BE49-F238E27FC236}">
                <a16:creationId xmlns:a16="http://schemas.microsoft.com/office/drawing/2014/main" id="{7169D094-E0EC-D54F-8842-1DB3B48BC7C5}"/>
              </a:ext>
            </a:extLst>
          </p:cNvPr>
          <p:cNvGraphicFramePr/>
          <p:nvPr/>
        </p:nvGraphicFramePr>
        <p:xfrm>
          <a:off x="88900" y="1043237"/>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565E173-BD06-1C46-96C3-5E9612B5266B}"/>
              </a:ext>
            </a:extLst>
          </p:cNvPr>
          <p:cNvSpPr txBox="1"/>
          <p:nvPr/>
        </p:nvSpPr>
        <p:spPr>
          <a:xfrm>
            <a:off x="8275892" y="1320673"/>
            <a:ext cx="3827208" cy="424731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600" dirty="0">
                <a:latin typeface="Constantia" panose="02030602050306030303" pitchFamily="18" charset="0"/>
              </a:rPr>
              <a:t>During the week ending September 12</a:t>
            </a:r>
            <a:r>
              <a:rPr lang="en-US" sz="2600" baseline="30000" dirty="0">
                <a:latin typeface="Constantia" panose="02030602050306030303" pitchFamily="18" charset="0"/>
              </a:rPr>
              <a:t>th</a:t>
            </a:r>
            <a:r>
              <a:rPr lang="en-US" sz="2600" dirty="0">
                <a:latin typeface="Constantia" panose="02030602050306030303" pitchFamily="18" charset="0"/>
              </a:rPr>
              <a:t>, the advance figure for seasonally adjusted initial claims was </a:t>
            </a:r>
            <a:r>
              <a:rPr lang="en-US" sz="2600" b="1" dirty="0">
                <a:latin typeface="Constantia" panose="02030602050306030303" pitchFamily="18" charset="0"/>
              </a:rPr>
              <a:t>860,000</a:t>
            </a:r>
            <a:r>
              <a:rPr lang="en-US" sz="2600" dirty="0">
                <a:latin typeface="Constantia" panose="02030602050306030303" pitchFamily="18" charset="0"/>
              </a:rPr>
              <a:t>, a decrease of 33,000 from the previous week.</a:t>
            </a:r>
          </a:p>
          <a:p>
            <a:pPr marL="342900" indent="-342900">
              <a:spcAft>
                <a:spcPts val="1200"/>
              </a:spcAft>
              <a:buFont typeface="Arial" panose="020B0604020202020204" pitchFamily="34" charset="0"/>
              <a:buChar char="•"/>
            </a:pPr>
            <a:r>
              <a:rPr lang="en-US" sz="2600" dirty="0">
                <a:latin typeface="Constantia" panose="02030602050306030303" pitchFamily="18" charset="0"/>
              </a:rPr>
              <a:t>But that’s not the whole story . . . </a:t>
            </a:r>
          </a:p>
        </p:txBody>
      </p:sp>
    </p:spTree>
    <p:extLst>
      <p:ext uri="{BB962C8B-B14F-4D97-AF65-F5344CB8AC3E}">
        <p14:creationId xmlns:p14="http://schemas.microsoft.com/office/powerpoint/2010/main" val="248068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0601-E1DE-9E44-ACD2-D71463AA5EF7}"/>
              </a:ext>
            </a:extLst>
          </p:cNvPr>
          <p:cNvSpPr>
            <a:spLocks noGrp="1"/>
          </p:cNvSpPr>
          <p:nvPr>
            <p:ph type="title"/>
          </p:nvPr>
        </p:nvSpPr>
        <p:spPr>
          <a:xfrm>
            <a:off x="285303" y="41553"/>
            <a:ext cx="11292803" cy="825722"/>
          </a:xfrm>
        </p:spPr>
        <p:txBody>
          <a:bodyPr>
            <a:normAutofit/>
          </a:bodyPr>
          <a:lstStyle/>
          <a:p>
            <a:r>
              <a:rPr lang="en-US" sz="3200" dirty="0">
                <a:latin typeface="MS UI Gothic" panose="020B0600070205080204" pitchFamily="34" charset="-128"/>
                <a:ea typeface="MS UI Gothic" panose="020B0600070205080204" pitchFamily="34" charset="-128"/>
              </a:rPr>
              <a:t>U.S. Unemployment Insurance Continuing Claims, 2019-2020</a:t>
            </a:r>
          </a:p>
        </p:txBody>
      </p:sp>
      <p:sp>
        <p:nvSpPr>
          <p:cNvPr id="3" name="Text Placeholder 2">
            <a:extLst>
              <a:ext uri="{FF2B5EF4-FFF2-40B4-BE49-F238E27FC236}">
                <a16:creationId xmlns:a16="http://schemas.microsoft.com/office/drawing/2014/main" id="{3B5DC794-2F67-A04F-A276-CC72A2289389}"/>
              </a:ext>
            </a:extLst>
          </p:cNvPr>
          <p:cNvSpPr>
            <a:spLocks noGrp="1"/>
          </p:cNvSpPr>
          <p:nvPr>
            <p:ph type="body" sz="quarter" idx="10"/>
          </p:nvPr>
        </p:nvSpPr>
        <p:spPr/>
        <p:txBody>
          <a:bodyPr/>
          <a:lstStyle/>
          <a:p>
            <a:r>
              <a:rPr lang="en-US" dirty="0"/>
              <a:t>Source: U.S. Department of Labor, Employment &amp; Training Administration</a:t>
            </a:r>
          </a:p>
        </p:txBody>
      </p:sp>
      <p:graphicFrame>
        <p:nvGraphicFramePr>
          <p:cNvPr id="4" name="Chart 3">
            <a:extLst>
              <a:ext uri="{FF2B5EF4-FFF2-40B4-BE49-F238E27FC236}">
                <a16:creationId xmlns:a16="http://schemas.microsoft.com/office/drawing/2014/main" id="{7169D094-E0EC-D54F-8842-1DB3B48BC7C5}"/>
              </a:ext>
            </a:extLst>
          </p:cNvPr>
          <p:cNvGraphicFramePr/>
          <p:nvPr/>
        </p:nvGraphicFramePr>
        <p:xfrm>
          <a:off x="88900" y="1043237"/>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565E173-BD06-1C46-96C3-5E9612B5266B}"/>
              </a:ext>
            </a:extLst>
          </p:cNvPr>
          <p:cNvSpPr txBox="1"/>
          <p:nvPr/>
        </p:nvSpPr>
        <p:spPr>
          <a:xfrm>
            <a:off x="8358569" y="1164777"/>
            <a:ext cx="3734694" cy="504753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latin typeface="Constantia" panose="02030602050306030303" pitchFamily="18" charset="0"/>
              </a:rPr>
              <a:t>During the week ending September 5</a:t>
            </a:r>
            <a:r>
              <a:rPr lang="en-US" sz="2400" baseline="30000" dirty="0">
                <a:latin typeface="Constantia" panose="02030602050306030303" pitchFamily="18" charset="0"/>
              </a:rPr>
              <a:t>th</a:t>
            </a:r>
            <a:r>
              <a:rPr lang="en-US" sz="2400" dirty="0">
                <a:latin typeface="Constantia" panose="02030602050306030303" pitchFamily="18" charset="0"/>
              </a:rPr>
              <a:t>, the advance figure for seasonally adjusted insured unemployment was </a:t>
            </a:r>
            <a:r>
              <a:rPr lang="en-US" sz="2400" b="1" dirty="0">
                <a:latin typeface="Constantia" panose="02030602050306030303" pitchFamily="18" charset="0"/>
              </a:rPr>
              <a:t>12,628,000</a:t>
            </a:r>
            <a:r>
              <a:rPr lang="en-US" sz="2400" dirty="0">
                <a:latin typeface="Constantia" panose="02030602050306030303" pitchFamily="18" charset="0"/>
              </a:rPr>
              <a:t>, a decrease of 916,000 from the previous week.</a:t>
            </a:r>
          </a:p>
          <a:p>
            <a:pPr marL="342900" indent="-342900">
              <a:spcAft>
                <a:spcPts val="1200"/>
              </a:spcAft>
              <a:buFont typeface="Arial" panose="020B0604020202020204" pitchFamily="34" charset="0"/>
              <a:buChar char="•"/>
            </a:pPr>
            <a:r>
              <a:rPr lang="en-US" sz="2400" dirty="0">
                <a:latin typeface="Constantia" panose="02030602050306030303" pitchFamily="18" charset="0"/>
              </a:rPr>
              <a:t>Continuing claims remain at the highest levels in the history of the seasonally adjusted series.</a:t>
            </a:r>
          </a:p>
        </p:txBody>
      </p:sp>
    </p:spTree>
    <p:extLst>
      <p:ext uri="{BB962C8B-B14F-4D97-AF65-F5344CB8AC3E}">
        <p14:creationId xmlns:p14="http://schemas.microsoft.com/office/powerpoint/2010/main" val="2426900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34CF-DF13-3245-B690-B41B967A9077}"/>
              </a:ext>
            </a:extLst>
          </p:cNvPr>
          <p:cNvSpPr>
            <a:spLocks noGrp="1"/>
          </p:cNvSpPr>
          <p:nvPr>
            <p:ph type="title"/>
          </p:nvPr>
        </p:nvSpPr>
        <p:spPr>
          <a:xfrm>
            <a:off x="285303" y="63587"/>
            <a:ext cx="11514347" cy="825722"/>
          </a:xfrm>
        </p:spPr>
        <p:txBody>
          <a:bodyPr>
            <a:normAutofit/>
          </a:bodyPr>
          <a:lstStyle/>
          <a:p>
            <a:r>
              <a:rPr lang="en-US" sz="2900" dirty="0">
                <a:latin typeface="MS UI Gothic" panose="020B0600070205080204" pitchFamily="34" charset="-128"/>
                <a:ea typeface="MS UI Gothic" panose="020B0600070205080204" pitchFamily="34" charset="-128"/>
              </a:rPr>
              <a:t>Net Change in U.S. Jobs, </a:t>
            </a:r>
            <a:r>
              <a:rPr lang="en-US" sz="2900" dirty="0"/>
              <a:t>August</a:t>
            </a:r>
            <a:r>
              <a:rPr lang="en-US" sz="2900" dirty="0">
                <a:latin typeface="MS UI Gothic" panose="020B0600070205080204" pitchFamily="34" charset="-128"/>
                <a:ea typeface="MS UI Gothic" panose="020B0600070205080204" pitchFamily="34" charset="-128"/>
              </a:rPr>
              <a:t> 2002 – </a:t>
            </a:r>
            <a:r>
              <a:rPr lang="en-US" sz="2900" dirty="0"/>
              <a:t>August</a:t>
            </a:r>
            <a:r>
              <a:rPr lang="en-US" sz="2900" dirty="0">
                <a:latin typeface="MS UI Gothic" panose="020B0600070205080204" pitchFamily="34" charset="-128"/>
                <a:ea typeface="MS UI Gothic" panose="020B0600070205080204" pitchFamily="34" charset="-128"/>
              </a:rPr>
              <a:t> 2020</a:t>
            </a:r>
          </a:p>
        </p:txBody>
      </p:sp>
      <p:sp>
        <p:nvSpPr>
          <p:cNvPr id="3" name="Text Placeholder 2">
            <a:extLst>
              <a:ext uri="{FF2B5EF4-FFF2-40B4-BE49-F238E27FC236}">
                <a16:creationId xmlns:a16="http://schemas.microsoft.com/office/drawing/2014/main" id="{912DD507-41A9-9645-BCAA-CFDA68D09841}"/>
              </a:ext>
            </a:extLst>
          </p:cNvPr>
          <p:cNvSpPr>
            <a:spLocks noGrp="1"/>
          </p:cNvSpPr>
          <p:nvPr>
            <p:ph type="body" sz="quarter" idx="10"/>
          </p:nvPr>
        </p:nvSpPr>
        <p:spPr/>
        <p:txBody>
          <a:bodyPr/>
          <a:lstStyle/>
          <a:p>
            <a:r>
              <a:rPr lang="en-US" dirty="0"/>
              <a:t>Source: U.S. Bureau of Labor Statistics</a:t>
            </a:r>
          </a:p>
        </p:txBody>
      </p:sp>
      <p:graphicFrame>
        <p:nvGraphicFramePr>
          <p:cNvPr id="6" name="Content Placeholder 3">
            <a:extLst>
              <a:ext uri="{FF2B5EF4-FFF2-40B4-BE49-F238E27FC236}">
                <a16:creationId xmlns:a16="http://schemas.microsoft.com/office/drawing/2014/main" id="{FB33FC20-F4E1-E148-95C3-709EB99BFC36}"/>
              </a:ext>
            </a:extLst>
          </p:cNvPr>
          <p:cNvGraphicFramePr>
            <a:graphicFrameLocks/>
          </p:cNvGraphicFramePr>
          <p:nvPr>
            <p:extLst>
              <p:ext uri="{D42A27DB-BD31-4B8C-83A1-F6EECF244321}">
                <p14:modId xmlns:p14="http://schemas.microsoft.com/office/powerpoint/2010/main" val="635774894"/>
              </p:ext>
            </p:extLst>
          </p:nvPr>
        </p:nvGraphicFramePr>
        <p:xfrm>
          <a:off x="43294" y="964564"/>
          <a:ext cx="1207008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3709388"/>
      </p:ext>
    </p:extLst>
  </p:cSld>
  <p:clrMapOvr>
    <a:masterClrMapping/>
  </p:clrMapOvr>
</p:sld>
</file>

<file path=ppt/theme/_rels/themeOverride1.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efaul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 Theme" id="{A2D59DD4-48DD-7C48-B353-18A44FDF0ACF}" vid="{3FD33DC2-7A6E-1445-9A40-DAA8DB2E9B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Custom 9">
    <a:dk1>
      <a:sysClr val="windowText" lastClr="000000"/>
    </a:dk1>
    <a:lt1>
      <a:sysClr val="window" lastClr="FFFFFF"/>
    </a:lt1>
    <a:dk2>
      <a:srgbClr val="646B86"/>
    </a:dk2>
    <a:lt2>
      <a:srgbClr val="000000"/>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Default Theme</Template>
  <TotalTime>719</TotalTime>
  <Words>3450</Words>
  <Application>Microsoft Macintosh PowerPoint</Application>
  <PresentationFormat>Widescreen</PresentationFormat>
  <Paragraphs>430</Paragraphs>
  <Slides>32</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MS UI Gothic</vt:lpstr>
      <vt:lpstr>Arial</vt:lpstr>
      <vt:lpstr>Calibri</vt:lpstr>
      <vt:lpstr>Constantia</vt:lpstr>
      <vt:lpstr>Nunito Sans</vt:lpstr>
      <vt:lpstr>Times New Roman</vt:lpstr>
      <vt:lpstr>Verdana</vt:lpstr>
      <vt:lpstr>Default Theme</vt:lpstr>
      <vt:lpstr>Back to the Future A Tribute to 80s Movies &amp; Hope that Life Returns to Normal Sooner Rather than Later</vt:lpstr>
      <vt:lpstr>Coronavirus COVID-19 Global Cumulative Confirmed Cases As of 9/21/2020</vt:lpstr>
      <vt:lpstr>U.S. COVID-19 Daily Cases, March – September 2020</vt:lpstr>
      <vt:lpstr>Which Workers Face the Highest Unemployment Risk?</vt:lpstr>
      <vt:lpstr>Gross Domestic Product 1990Q2 through 2020Q2*</vt:lpstr>
      <vt:lpstr>Ferris Bueller's Day Off (1986)</vt:lpstr>
      <vt:lpstr>U.S. Unemployment Insurance Initial Weekly Claims, 2019-2020</vt:lpstr>
      <vt:lpstr>U.S. Unemployment Insurance Continuing Claims, 2019-2020</vt:lpstr>
      <vt:lpstr>Net Change in U.S. Jobs, August 2002 – August 2020</vt:lpstr>
      <vt:lpstr>National Nonfarm Employment by Industry Sector, August 2019 v. August 2020</vt:lpstr>
      <vt:lpstr>Maryland Nonfarm Employment by Industry Sector Groups (SA) August 2019 v. August 2020 Absolute Change</vt:lpstr>
      <vt:lpstr>Baltimore-Columbia-Towson MSA Nonfarm Employment by Industry Sector Groups (NSA) August 2019 v. August 2020 Absolute Change</vt:lpstr>
      <vt:lpstr>Washington, DC-Arlington-Alexandria MSA Nonfarm Employment by Industry Sector Groups (NSA) August 2019 v. August 2020 Absolute Change</vt:lpstr>
      <vt:lpstr>Unemployment Rates, 25 Largest Metros (NSA) July 2020</vt:lpstr>
      <vt:lpstr>Maryland Unemployment Rates by County July 2020</vt:lpstr>
      <vt:lpstr>U.S. Retail Sales, August 2000 – August 2020</vt:lpstr>
      <vt:lpstr>Economic Impact of Past Pandemics – This One Will be Worse</vt:lpstr>
      <vt:lpstr>The Cure is Just Oh, So Different:  U.S. Government Legislative Actions</vt:lpstr>
      <vt:lpstr>U.S. Restaurant Reservations (Seated Diners) YOY % Change, February 2020 – September 2020</vt:lpstr>
      <vt:lpstr>U.S. Unemployment Rate, August 2000 – August 2020</vt:lpstr>
      <vt:lpstr>How Awful? U.S. Projected Deaths Per Day Due to COVID-19</vt:lpstr>
      <vt:lpstr>When Did it Peak? U.S. Projected Hospital Resource Use</vt:lpstr>
      <vt:lpstr>U.S. Covid-19 Tests, January - September 2020</vt:lpstr>
      <vt:lpstr>Which States Are Reopening &amp; Which Are Closing Again As of September 18th</vt:lpstr>
      <vt:lpstr>What Can Unite Us?  A Vaccine!</vt:lpstr>
      <vt:lpstr>Coming to America (1988)</vt:lpstr>
      <vt:lpstr>Major Economic Forecasts for U.S. GDP Growth</vt:lpstr>
      <vt:lpstr>CBO U.S. GDP Growth Projections</vt:lpstr>
      <vt:lpstr>Probability of GDP Decline in the Next Quarter (The Anxious Index)</vt:lpstr>
      <vt:lpstr>U.S. Saving Rate, July 2005 – July 2020 (Savings as Percentage of Personal Disposable Income)</vt:lpstr>
      <vt:lpstr>Conclusion/Outlook – Good Morning, Economic Expansion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Sayer Niblett</dc:creator>
  <cp:lastModifiedBy>Sayer Niblett</cp:lastModifiedBy>
  <cp:revision>86</cp:revision>
  <dcterms:created xsi:type="dcterms:W3CDTF">2020-05-08T13:06:58Z</dcterms:created>
  <dcterms:modified xsi:type="dcterms:W3CDTF">2020-09-21T13:15:01Z</dcterms:modified>
</cp:coreProperties>
</file>